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9" r:id="rId2"/>
    <p:sldMasterId id="2147483993" r:id="rId3"/>
    <p:sldMasterId id="2147484043" r:id="rId4"/>
    <p:sldMasterId id="2147484065" r:id="rId5"/>
    <p:sldMasterId id="2147484087" r:id="rId6"/>
    <p:sldMasterId id="2147484111" r:id="rId7"/>
  </p:sldMasterIdLst>
  <p:notesMasterIdLst>
    <p:notesMasterId r:id="rId42"/>
  </p:notesMasterIdLst>
  <p:handoutMasterIdLst>
    <p:handoutMasterId r:id="rId43"/>
  </p:handoutMasterIdLst>
  <p:sldIdLst>
    <p:sldId id="526" r:id="rId8"/>
    <p:sldId id="477" r:id="rId9"/>
    <p:sldId id="506" r:id="rId10"/>
    <p:sldId id="509" r:id="rId11"/>
    <p:sldId id="258" r:id="rId12"/>
    <p:sldId id="507" r:id="rId13"/>
    <p:sldId id="508" r:id="rId14"/>
    <p:sldId id="515" r:id="rId15"/>
    <p:sldId id="533" r:id="rId16"/>
    <p:sldId id="518" r:id="rId17"/>
    <p:sldId id="519" r:id="rId18"/>
    <p:sldId id="412" r:id="rId19"/>
    <p:sldId id="404" r:id="rId20"/>
    <p:sldId id="413" r:id="rId21"/>
    <p:sldId id="454" r:id="rId22"/>
    <p:sldId id="500" r:id="rId23"/>
    <p:sldId id="405" r:id="rId24"/>
    <p:sldId id="501" r:id="rId25"/>
    <p:sldId id="415" r:id="rId26"/>
    <p:sldId id="502" r:id="rId27"/>
    <p:sldId id="416" r:id="rId28"/>
    <p:sldId id="436" r:id="rId29"/>
    <p:sldId id="402" r:id="rId30"/>
    <p:sldId id="442" r:id="rId31"/>
    <p:sldId id="532" r:id="rId32"/>
    <p:sldId id="434" r:id="rId33"/>
    <p:sldId id="531" r:id="rId34"/>
    <p:sldId id="417" r:id="rId35"/>
    <p:sldId id="521" r:id="rId36"/>
    <p:sldId id="360" r:id="rId37"/>
    <p:sldId id="527" r:id="rId38"/>
    <p:sldId id="422" r:id="rId39"/>
    <p:sldId id="504" r:id="rId40"/>
    <p:sldId id="493" r:id="rId41"/>
  </p:sldIdLst>
  <p:sldSz cx="13004800" cy="97536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096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pos="5026">
          <p15:clr>
            <a:srgbClr val="A4A3A4"/>
          </p15:clr>
        </p15:guide>
        <p15:guide id="4" orient="horz" pos="2891">
          <p15:clr>
            <a:srgbClr val="A4A3A4"/>
          </p15:clr>
        </p15:guide>
        <p15:guide id="5" pos="6409">
          <p15:clr>
            <a:srgbClr val="A4A3A4"/>
          </p15:clr>
        </p15:guide>
        <p15:guide id="6" pos="3053">
          <p15:clr>
            <a:srgbClr val="A4A3A4"/>
          </p15:clr>
        </p15:guide>
        <p15:guide id="7" pos="172">
          <p15:clr>
            <a:srgbClr val="A4A3A4"/>
          </p15:clr>
        </p15:guide>
        <p15:guide id="8" pos="4097">
          <p15:clr>
            <a:srgbClr val="A4A3A4"/>
          </p15:clr>
        </p15:guide>
        <p15:guide id="9" pos="30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6E"/>
    <a:srgbClr val="494949"/>
    <a:srgbClr val="E10E79"/>
    <a:srgbClr val="DE006E"/>
    <a:srgbClr val="CC0066"/>
    <a:srgbClr val="F9A5CF"/>
    <a:srgbClr val="F676B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6" autoAdjust="0"/>
    <p:restoredTop sz="80799" autoAdjust="0"/>
  </p:normalViewPr>
  <p:slideViewPr>
    <p:cSldViewPr snapToGrid="0" snapToObjects="1">
      <p:cViewPr varScale="1">
        <p:scale>
          <a:sx n="81" d="100"/>
          <a:sy n="81" d="100"/>
        </p:scale>
        <p:origin x="1284" y="90"/>
      </p:cViewPr>
      <p:guideLst>
        <p:guide pos="4096"/>
        <p:guide orient="horz" pos="940"/>
        <p:guide pos="5026"/>
        <p:guide orient="horz" pos="2891"/>
        <p:guide pos="6409"/>
        <p:guide pos="3053"/>
        <p:guide pos="172"/>
        <p:guide pos="4097"/>
        <p:guide pos="3054"/>
      </p:guideLst>
    </p:cSldViewPr>
  </p:slideViewPr>
  <p:outlineViewPr>
    <p:cViewPr>
      <p:scale>
        <a:sx n="33" d="100"/>
        <a:sy n="33" d="100"/>
      </p:scale>
      <p:origin x="0" y="-1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notesViewPr>
    <p:cSldViewPr snapToGrid="0" snapToObjects="1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fej helye 1">
            <a:extLst>
              <a:ext uri="{FF2B5EF4-FFF2-40B4-BE49-F238E27FC236}">
                <a16:creationId xmlns:a16="http://schemas.microsoft.com/office/drawing/2014/main" id="{B9976984-A6C7-4AE1-80B7-6ED4C469ABB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 altLang="x-none"/>
          </a:p>
        </p:txBody>
      </p:sp>
      <p:sp>
        <p:nvSpPr>
          <p:cNvPr id="18435" name="Dátum helye 2">
            <a:extLst>
              <a:ext uri="{FF2B5EF4-FFF2-40B4-BE49-F238E27FC236}">
                <a16:creationId xmlns:a16="http://schemas.microsoft.com/office/drawing/2014/main" id="{D50821F7-1022-4A5E-B5A5-AEC2AD609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65C47F0-DC9E-4FD6-83E2-22528ADAF25A}" type="datetimeFigureOut">
              <a:rPr lang="hu-HU" altLang="x-none"/>
              <a:pPr>
                <a:defRPr/>
              </a:pPr>
              <a:t>2020. 04. 06.</a:t>
            </a:fld>
            <a:endParaRPr lang="hu-HU" altLang="x-none"/>
          </a:p>
        </p:txBody>
      </p:sp>
      <p:sp>
        <p:nvSpPr>
          <p:cNvPr id="18436" name="Élőláb helye 3">
            <a:extLst>
              <a:ext uri="{FF2B5EF4-FFF2-40B4-BE49-F238E27FC236}">
                <a16:creationId xmlns:a16="http://schemas.microsoft.com/office/drawing/2014/main" id="{AC02C748-5AB9-4780-8A07-41211B2F0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 altLang="x-none"/>
          </a:p>
        </p:txBody>
      </p:sp>
      <p:sp>
        <p:nvSpPr>
          <p:cNvPr id="18437" name="Dia számának helye 4">
            <a:extLst>
              <a:ext uri="{FF2B5EF4-FFF2-40B4-BE49-F238E27FC236}">
                <a16:creationId xmlns:a16="http://schemas.microsoft.com/office/drawing/2014/main" id="{F1075C08-355C-4F31-A540-C2382867C8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0E45F5ED-6283-4210-B653-A9D33B1219DE}" type="slidenum">
              <a:rPr lang="hu-HU" altLang="x-none"/>
              <a:pPr>
                <a:defRPr/>
              </a:pPr>
              <a:t>‹#›</a:t>
            </a:fld>
            <a:endParaRPr lang="hu-H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hape 250">
            <a:extLst>
              <a:ext uri="{FF2B5EF4-FFF2-40B4-BE49-F238E27FC236}">
                <a16:creationId xmlns:a16="http://schemas.microsoft.com/office/drawing/2014/main" id="{FE1034D1-3FCD-4527-A44F-816114DE7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6739" name="Shape 251">
            <a:extLst>
              <a:ext uri="{FF2B5EF4-FFF2-40B4-BE49-F238E27FC236}">
                <a16:creationId xmlns:a16="http://schemas.microsoft.com/office/drawing/2014/main" id="{138D4940-9680-43BB-BC6D-EBAD4EEB11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1pPr>
    <a:lvl2pPr marL="741363" indent="-28416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2pPr>
    <a:lvl3pPr marL="1141413" indent="-22701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3pPr>
    <a:lvl4pPr marL="1597025" indent="-22701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4pPr>
    <a:lvl5pPr marL="2054225" indent="-227013" algn="l" rtl="0" eaLnBrk="0" fontAlgn="base" hangingPunct="0">
      <a:spcBef>
        <a:spcPct val="30000"/>
      </a:spcBef>
      <a:spcAft>
        <a:spcPct val="0"/>
      </a:spcAft>
      <a:defRPr sz="1100">
        <a:solidFill>
          <a:schemeClr val="tx1"/>
        </a:solidFill>
        <a:latin typeface="+mj-lt"/>
        <a:ea typeface="+mj-ea"/>
        <a:cs typeface="+mj-cs"/>
        <a:sym typeface="Arial" panose="020B0604020202020204" pitchFamily="34" charset="0"/>
      </a:defRPr>
    </a:lvl5pPr>
    <a:lvl6pPr indent="1141734" latinLnBrk="0">
      <a:defRPr sz="1100">
        <a:latin typeface="+mj-lt"/>
        <a:ea typeface="+mj-ea"/>
        <a:cs typeface="+mj-cs"/>
        <a:sym typeface="Arial"/>
      </a:defRPr>
    </a:lvl6pPr>
    <a:lvl7pPr indent="1370083" latinLnBrk="0">
      <a:defRPr sz="1100">
        <a:latin typeface="+mj-lt"/>
        <a:ea typeface="+mj-ea"/>
        <a:cs typeface="+mj-cs"/>
        <a:sym typeface="Arial"/>
      </a:defRPr>
    </a:lvl7pPr>
    <a:lvl8pPr indent="1598430" latinLnBrk="0">
      <a:defRPr sz="1100">
        <a:latin typeface="+mj-lt"/>
        <a:ea typeface="+mj-ea"/>
        <a:cs typeface="+mj-cs"/>
        <a:sym typeface="Arial"/>
      </a:defRPr>
    </a:lvl8pPr>
    <a:lvl9pPr indent="1826776" latinLnBrk="0">
      <a:defRPr sz="11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>
            <a:extLst>
              <a:ext uri="{FF2B5EF4-FFF2-40B4-BE49-F238E27FC236}">
                <a16:creationId xmlns:a16="http://schemas.microsoft.com/office/drawing/2014/main" id="{7B82CFC4-728C-4925-AC66-C8246751C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Jegyzetek helye 2">
            <a:extLst>
              <a:ext uri="{FF2B5EF4-FFF2-40B4-BE49-F238E27FC236}">
                <a16:creationId xmlns:a16="http://schemas.microsoft.com/office/drawing/2014/main" id="{95A47C51-7E65-4608-8FE8-355D03774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- Globális vásárlói közösséget építünk a Mastercard közreműködésével</a:t>
            </a:r>
          </a:p>
          <a:p>
            <a:r>
              <a:rPr lang="hu-HU" altLang="hu-HU"/>
              <a:t>- Innovatív, új generációs, okos fizetési rendszert fejlesztettek ki közösen, amely lehetővé teszi az emberek számára, hogy a közösségi vásárlásból extra kedvezményeket és pénzvisszatérítést kapjanak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Diakép helye 1">
            <a:extLst>
              <a:ext uri="{FF2B5EF4-FFF2-40B4-BE49-F238E27FC236}">
                <a16:creationId xmlns:a16="http://schemas.microsoft.com/office/drawing/2014/main" id="{77A177BF-71BA-4DF5-A613-0B79DC1EA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2579" name="Jegyzetek helye 2">
            <a:extLst>
              <a:ext uri="{FF2B5EF4-FFF2-40B4-BE49-F238E27FC236}">
                <a16:creationId xmlns:a16="http://schemas.microsoft.com/office/drawing/2014/main" id="{828EEE0A-878F-4E8A-A781-11F5B5D29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Lehetőségünk van ilyen PP-hez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altLang="hu-HU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altLang="hu-HU"/>
          </a:p>
          <a:p>
            <a:endParaRPr lang="hu-HU" altLang="hu-HU"/>
          </a:p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FADD3470-2ECE-437E-9A85-51990FF6030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buSzPct val="100000"/>
            </a:pPr>
            <a:fld id="{84F5932B-BCA2-43E7-874F-E4BC42D32C52}" type="slidenum">
              <a:rPr lang="en-US" altLang="hu-HU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lnSpc>
                  <a:spcPct val="95000"/>
                </a:lnSpc>
                <a:buSzPct val="100000"/>
              </a:pPr>
              <a:t>24</a:t>
            </a:fld>
            <a:endParaRPr lang="en-US" altLang="hu-HU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005660BB-2160-4C83-B88C-4D8A02408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25EB41FE-2D3A-4422-AC48-21CFD40F5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Diakép helye 1">
            <a:extLst>
              <a:ext uri="{FF2B5EF4-FFF2-40B4-BE49-F238E27FC236}">
                <a16:creationId xmlns:a16="http://schemas.microsoft.com/office/drawing/2014/main" id="{C66E33B0-D93D-4EF1-BDC2-4A5FBF0F9A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6675" name="Jegyzetek helye 2">
            <a:extLst>
              <a:ext uri="{FF2B5EF4-FFF2-40B4-BE49-F238E27FC236}">
                <a16:creationId xmlns:a16="http://schemas.microsoft.com/office/drawing/2014/main" id="{6B434CA0-FE59-4FCC-A4C1-93DB5EBA6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altLang="hu-HU"/>
              <a:t>Így akár több száz ember vásárlásaiból is részesülhetsz…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>
            <a:extLst>
              <a:ext uri="{FF2B5EF4-FFF2-40B4-BE49-F238E27FC236}">
                <a16:creationId xmlns:a16="http://schemas.microsoft.com/office/drawing/2014/main" id="{AE806ECF-85AD-4CF6-9E67-0532DB5B1A0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E0D7A932-551D-4BB2-BC3E-312DF22ABD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iakép helye 1">
            <a:extLst>
              <a:ext uri="{FF2B5EF4-FFF2-40B4-BE49-F238E27FC236}">
                <a16:creationId xmlns:a16="http://schemas.microsoft.com/office/drawing/2014/main" id="{4B45E49A-CA7C-47A4-998F-A507972AE4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5891" name="Jegyzetek helye 2">
            <a:extLst>
              <a:ext uri="{FF2B5EF4-FFF2-40B4-BE49-F238E27FC236}">
                <a16:creationId xmlns:a16="http://schemas.microsoft.com/office/drawing/2014/main" id="{699AF43E-E1F0-43EA-9EB7-15D36B141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hu-HU"/>
          </a:p>
        </p:txBody>
      </p:sp>
      <p:sp>
        <p:nvSpPr>
          <p:cNvPr id="165892" name="Dia számának helye 3">
            <a:extLst>
              <a:ext uri="{FF2B5EF4-FFF2-40B4-BE49-F238E27FC236}">
                <a16:creationId xmlns:a16="http://schemas.microsoft.com/office/drawing/2014/main" id="{FC899EAC-80D8-4224-A04E-368D9059065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1ACF4F5-5A82-4D56-89E6-B0ED04BD9B10}" type="slidenum">
              <a:rPr lang="en-US" altLang="hu-HU"/>
              <a:pPr/>
              <a:t>32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>
            <a:extLst>
              <a:ext uri="{FF2B5EF4-FFF2-40B4-BE49-F238E27FC236}">
                <a16:creationId xmlns:a16="http://schemas.microsoft.com/office/drawing/2014/main" id="{C11AE722-EEE9-47FF-942C-C93B544442B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AE098ECE-A0DE-4351-A447-60BBCA4BE3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iakép helye 1">
            <a:extLst>
              <a:ext uri="{FF2B5EF4-FFF2-40B4-BE49-F238E27FC236}">
                <a16:creationId xmlns:a16="http://schemas.microsoft.com/office/drawing/2014/main" id="{4034BFAE-412C-4600-9B6C-926640A97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Jegyzetek helye 2">
            <a:extLst>
              <a:ext uri="{FF2B5EF4-FFF2-40B4-BE49-F238E27FC236}">
                <a16:creationId xmlns:a16="http://schemas.microsoft.com/office/drawing/2014/main" id="{635BE654-549D-4BD4-96BC-71F627FBF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…én itt a svájcit kivenném… - sztem elég 2 példa…</a:t>
            </a:r>
            <a:br>
              <a:rPr lang="hu-HU" altLang="hu-HU"/>
            </a:br>
            <a:r>
              <a:rPr lang="hu-HU" altLang="hu-HU"/>
              <a:t>(..és sztem amúgy sem baj, ha a Lyoness nincs a példák között…)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Diakép helye 1">
            <a:extLst>
              <a:ext uri="{FF2B5EF4-FFF2-40B4-BE49-F238E27FC236}">
                <a16:creationId xmlns:a16="http://schemas.microsoft.com/office/drawing/2014/main" id="{A52926EE-CF84-40C4-ADE6-32D85AF74B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6979" name="Jegyzetek helye 2">
            <a:extLst>
              <a:ext uri="{FF2B5EF4-FFF2-40B4-BE49-F238E27FC236}">
                <a16:creationId xmlns:a16="http://schemas.microsoft.com/office/drawing/2014/main" id="{593DF8E8-ABF9-473D-903E-77ADF0CFE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>
            <a:extLst>
              <a:ext uri="{FF2B5EF4-FFF2-40B4-BE49-F238E27FC236}">
                <a16:creationId xmlns:a16="http://schemas.microsoft.com/office/drawing/2014/main" id="{993D499C-879F-443C-BD77-63B8EBD649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C63C396-9EBE-4E97-BEBF-645EE38EB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- Szóval mi is történik valójában, ha ennek a közösségnek a tagjai vagyunk?</a:t>
            </a:r>
          </a:p>
          <a:p>
            <a:pPr>
              <a:buFontTx/>
              <a:buChar char="-"/>
            </a:pPr>
            <a:r>
              <a:rPr lang="hu-HU" altLang="hu-HU"/>
              <a:t>Vásárolunk ahogyan eddig: olyan termékeket, amelyekre valóban szükségünk van</a:t>
            </a:r>
          </a:p>
          <a:p>
            <a:pPr>
              <a:buFontTx/>
              <a:buChar char="-"/>
            </a:pPr>
            <a:r>
              <a:rPr lang="hu-HU" altLang="hu-HU"/>
              <a:t>Mindezt egy közösség tagjaként tesszük – amellyel egy nagyobb vásárlói erőt képviselünk a prtnereknél</a:t>
            </a:r>
          </a:p>
          <a:p>
            <a:pPr>
              <a:buFontTx/>
              <a:buChar char="-"/>
            </a:pPr>
            <a:r>
              <a:rPr lang="hu-HU" altLang="hu-HU"/>
              <a:t>Tudatosan vásárolunk: a Shopping Center partnereinél, miközben adományozásra is van lehetőségünk (extra költés nélkül)</a:t>
            </a:r>
          </a:p>
          <a:p>
            <a:pPr>
              <a:buFontTx/>
              <a:buChar char="-"/>
            </a:pPr>
            <a:r>
              <a:rPr lang="hu-HU" altLang="hu-HU"/>
              <a:t>Ráadásul az egész rendszert teljes biztonsággal használhatjuk a Mastercard-nak köszönhetően</a:t>
            </a:r>
            <a:r>
              <a:rPr lang="hu-HU" altLang="hu-HU">
                <a:sym typeface="Wingdings" panose="05000000000000000000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hu-HU" altLang="hu-HU">
                <a:sym typeface="Wingdings" panose="05000000000000000000" pitchFamily="2" charset="2"/>
              </a:rPr>
              <a:t>És mindezért a csoport költései után pénzvisszatérítést kapunk plusz extrán jutalmazza a cég, hogy élő reklámként tovább ajánlottuk a barátainknak, ismerőseinknek ezt a remek lehetőséget</a:t>
            </a:r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Diakép helye 1">
            <a:extLst>
              <a:ext uri="{FF2B5EF4-FFF2-40B4-BE49-F238E27FC236}">
                <a16:creationId xmlns:a16="http://schemas.microsoft.com/office/drawing/2014/main" id="{EB916511-5F8E-40B0-B5A6-D37D71822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Jegyzetek helye 2">
            <a:extLst>
              <a:ext uri="{FF2B5EF4-FFF2-40B4-BE49-F238E27FC236}">
                <a16:creationId xmlns:a16="http://schemas.microsoft.com/office/drawing/2014/main" id="{B5411129-25C5-4DED-9C9B-4703E2F00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Diakép helye 1">
            <a:extLst>
              <a:ext uri="{FF2B5EF4-FFF2-40B4-BE49-F238E27FC236}">
                <a16:creationId xmlns:a16="http://schemas.microsoft.com/office/drawing/2014/main" id="{953007A8-85A8-45FD-8B01-23B3A3926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0291" name="Jegyzetek helye 2">
            <a:extLst>
              <a:ext uri="{FF2B5EF4-FFF2-40B4-BE49-F238E27FC236}">
                <a16:creationId xmlns:a16="http://schemas.microsoft.com/office/drawing/2014/main" id="{1D9442E9-3BDF-45B4-A095-25B05126F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Diakép helye 1">
            <a:extLst>
              <a:ext uri="{FF2B5EF4-FFF2-40B4-BE49-F238E27FC236}">
                <a16:creationId xmlns:a16="http://schemas.microsoft.com/office/drawing/2014/main" id="{D85CBDBD-1D98-4FD9-B0A1-5F6F865214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3" name="Jegyzetek helye 2">
            <a:extLst>
              <a:ext uri="{FF2B5EF4-FFF2-40B4-BE49-F238E27FC236}">
                <a16:creationId xmlns:a16="http://schemas.microsoft.com/office/drawing/2014/main" id="{459B6F0A-958F-4981-A6FC-A6A34E788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Az árengedmény számlán összegyűjtött összegekből 15.000 Ft-onként egy ún. Profitáló Pozíció keletkezik a rendszerben, amely majd a Network jutalék elszámolási rendszerének az alapja lesz.</a:t>
            </a:r>
          </a:p>
          <a:p>
            <a:r>
              <a:rPr lang="hu-HU" altLang="hu-HU"/>
              <a:t>Lehetőségünk van ilyen PP-hez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altLang="hu-HU"/>
              <a:t>A foglalóként kifizetett  összeg mindig a miénk marad és amikor a rendszerünkben megtörténnek majd a tényleges vásárlások, az azok után járó 15.000 Ft jutalék elérésekor a korábban foglalóként befizetett összeget jóváírják a részünkre.</a:t>
            </a:r>
          </a:p>
          <a:p>
            <a:endParaRPr lang="hu-HU" altLang="hu-HU"/>
          </a:p>
          <a:p>
            <a:endParaRPr lang="hu-HU" altLang="hu-HU"/>
          </a:p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Diakép helye 1">
            <a:extLst>
              <a:ext uri="{FF2B5EF4-FFF2-40B4-BE49-F238E27FC236}">
                <a16:creationId xmlns:a16="http://schemas.microsoft.com/office/drawing/2014/main" id="{5722E6C3-371C-4668-90BF-269F6429DE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0531" name="Jegyzetek helye 2">
            <a:extLst>
              <a:ext uri="{FF2B5EF4-FFF2-40B4-BE49-F238E27FC236}">
                <a16:creationId xmlns:a16="http://schemas.microsoft.com/office/drawing/2014/main" id="{09D6115E-2395-44E3-843D-62CCCF1BA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 foglalónak számos előnye van: de egyet mindenképp szeretnék kiemelni: hogy teljesen kockázatmentes!</a:t>
            </a:r>
          </a:p>
          <a:p>
            <a:r>
              <a:rPr lang="hu-HU" altLang="hu-HU"/>
              <a:t>Hiszen a legrosszabb esetben is a saját vásárlásaidat kiegészítheted ezzel a jutalékkal azaz elköltheted ezt a pénzt a termékpartnereknél!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E40D06D3-BC5A-4AD2-AF40-B58DF9EEE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039A-A719-459C-950D-573E6507229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81648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2" y="2282055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ED03A990-F330-476B-88FF-66417E427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3855-641C-47A2-8864-25E749D72A6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2098793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F0C256F6-05E6-4090-ABAA-F94A2930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DDFEEA8C-55D0-4FBA-A3CA-C438F10D96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0E2E-AAB3-4A69-A42B-C08AB319D8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2467199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521975B5-776C-4FB7-9B72-3AB827E4E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88FF1246-DE12-42BE-A965-B615FA24E4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651B-64BB-4430-85B9-E9634D7EEB4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741860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6A07F93-C7EC-454C-B9BC-2CA8DE6D15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A9F7-ADAF-449B-9833-42E5A22816B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68654099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FDBCC1D5-1B50-4D33-B1DD-0EDFC114D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D314ECCF-B92C-45B2-94CF-E90838A7C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E794510-A528-4A07-A454-653EC701C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F3FE-10B6-401B-B8E9-A2DDD1CD3CD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33019762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9F39CA26-FD1C-4B14-8769-AAEB92F4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E0D8251F-53CC-478A-97BF-4532EFDF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D5C59291-5975-4BFB-8886-C321C95A1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A2A76571-976F-4BE2-9F94-1074D2F4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21A12E43-22A4-4FD8-B2BF-8071C5C68C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051D-F3B9-4AA4-93C1-7158DB73D5B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6367365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81737"/>
      </p:ext>
    </p:extLst>
  </p:cSld>
  <p:clrMapOvr>
    <a:masterClrMapping/>
  </p:clrMapOvr>
  <p:transition spd="med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AE160504-EFFD-427A-BC78-A4C4D815CF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49394C3C-ACCF-4162-AFA1-3069A35A42E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0503626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88999CFB-7B42-4A5B-81AB-BF6746DB8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9EADC13-756A-4511-9E54-67BBE5E4100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59863812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308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BA7022A8-F33F-4714-BE86-7F37586F8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50669B8-B2A6-4F3C-983E-1FFC105410E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96825522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3C3B8E60-3457-454A-985E-9BDDDE3DA61B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F67B850E-31F5-436A-B923-E1ED354DC6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850A35B9-F869-43D6-BA38-F09D4EB3506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90894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2CA185D9-9BF6-487D-825C-D4B8238E4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F3B7-3769-4ED9-A846-FB90E0480EC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49208751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F93448FA-075A-4138-B4D1-2DCA717EFDCB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9043FF29-607B-459A-AA73-2C99891F71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D1D1A3A9-5507-4179-93E7-3AF4C45D745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3664378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7DEED2AC-3691-4D37-862C-F0FDD7740960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1DC0BA0-6CE8-47A7-9C7C-A7D0BD8970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4A3C32E4-23DE-4E2E-9EFB-FE4121CD6EC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2615022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109DA599-23C8-4022-BAE0-7C2C745375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A4896B51-FA4E-4E8F-9840-9F3367D4FAF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3484938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2D13A562-4C69-4BF0-B1DD-99F5944A039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29711E2B-1E2E-4F9F-86EC-0BF948B50F8F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4A570694-36E6-49D8-B7DC-A29DC89533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B29F386-28EA-4CFB-B551-76E212E75D7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6407057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718B492B-2668-407F-A32E-7389E95AE5E8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FBDA6736-4013-420A-AD3C-16E2E85FC96D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B9B5024C-6523-4447-9303-67EE47F4F9ED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3D9E3390-A691-4FD6-8E13-7D1103D2A7EA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8D69E544-B154-4E39-AC73-ED1701F78F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F95C4E95-C5C0-45F9-A899-F87ABEA5231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3241529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188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4ABB3750-C29B-4B6B-976B-A05C5E2C4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04494E40-3DEF-4D12-A908-22FAB4DCA72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579458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188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90E67BDE-73E7-4E9B-B8AA-463512FBA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8A021F81-0F26-4453-96B4-AB9DCB67200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2890131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FB80219C-1F1E-4F5C-B061-C467F396C3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9A445E47-F385-4F0E-B065-227BC2A4D51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35397150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F095F59C-54B7-42BC-8A6B-8F334FC14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6C975E55-BC7A-4632-94CE-0518D8205D8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20746089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308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6044BA98-33D4-49F8-924C-EDC52D8F6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D30799D-177F-4CE6-9EE0-133A12BAAF8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42991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5BBCE013-9F0A-4232-9CE5-A94BC1F88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3E90-BAFE-4AA0-9C89-5CE55B0F548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10377382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E0069B57-47AF-4040-92D9-1B78D6A9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77E8872B-D7E1-40C2-A8FD-BE89D3B954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E468184F-B4B1-4BB5-9214-895EF185875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1030896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128B5FA7-9481-4694-8D81-EF2B52456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308" y="2282188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3DC24025-A108-411F-AF99-82397494B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475A3387-8F0A-4170-BC62-74E7F350BF1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0287102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972D6C4A-7207-427B-9149-8DC8B649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B94D2C36-100A-496B-A82B-33AD67A9BE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30DF7202-6DEF-41D9-8637-5F259DD5A1A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5069977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CB04CD54-CF9A-48DE-A4F2-0234D4168D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7C132B5E-D441-4AD7-B24C-68C6F667888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1753010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457974AA-8FD2-4700-90F9-4C4560223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E6727669-1E21-461F-9887-0A5802AD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308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6BF3BA7-E7EF-4BFC-868B-D5A0C1D442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2A81B871-3FA5-4B80-9ADD-35088DA0A43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5896166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BAD53D94-741D-4BC8-BEA8-5C9841EC7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5857E8C1-50A0-400D-B2CC-001221A41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8730EC94-4359-48EC-B9CD-113EA982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AF1D3EB4-9359-4689-A88D-E150912B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10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308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5274" indent="-225274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3185" indent="-26274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16175" indent="-315340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01648" indent="-350314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52082" indent="-350314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308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4A99E4EA-579D-400B-95DE-D563173A6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39225" y="8909050"/>
            <a:ext cx="280988" cy="263525"/>
          </a:xfrm>
        </p:spPr>
        <p:txBody>
          <a:bodyPr/>
          <a:lstStyle>
            <a:lvl1pPr defTabSz="448088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Arial" pitchFamily="34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fld id="{A1EF3BC2-B5E6-41AC-947B-FDF795F6192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93937963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7BD540A6-B465-40C4-9A6C-03602D1F9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EC30-6104-49C5-AE50-4A68DCAEA6C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7692987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FF9B53C0-9E8A-4CEE-9270-15D14A342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8BBD-3EA3-4ABE-85C3-D4858235289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8337555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8EEAF28-7C91-4CF3-90BE-A853E216A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33F0-8142-481F-9BC3-7E9FE1E471D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82284321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44F9B41E-C43B-4074-A9FB-BD03FD3A0F77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970E9EFC-9137-47A2-9792-63054F431C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6D11-7345-4DA0-926C-84F1BB9B7EF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50243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35237910-4C7B-4B03-B46C-82C63A1BD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B20191F7-883A-4E00-9001-69EAC5894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9580-B392-4D61-AD0B-737EC81D250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1294604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011F878D-F60D-40F4-8DA4-30B82D2D292E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42D47BA7-9AC0-4A1E-B5F4-CB521E4EB1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BB537-C171-4AB5-A1EC-3488686E8B0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35474816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EC274CF4-81C4-4B79-9E17-BE8263AE6BE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945B9019-92EA-4C1D-B858-072FBBFE6E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8F14-2D7F-4396-8AC5-BC619532B7F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7813440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9BFC3DFF-486E-4201-83A2-8E0909CF79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B735-B0BF-4F6C-8050-8B73F8688C3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5722420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26FD7551-5423-45EA-881C-9FCA98DE8286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4DEA8135-CD2B-47E7-96D9-2D7AD16E2568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AFC70D1C-F417-4AE8-AC39-05FF2A8195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20DB-1CF3-4447-9B6B-3312CC74BE5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76629569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8C3EB6CE-36AD-4655-B8C5-A2513253F40E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674E035B-6983-40AB-8119-9961D7AD15DF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A5A16161-9C35-4615-B5E0-25D8B4DC29BF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758F9815-99B2-4DC8-99B3-9053BA1B8398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1F10F791-0CDA-42B1-9F0D-1DA7D38138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CCF3-0119-4D4B-99B6-02B8FC77DA5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61813120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FBFD0FDE-D7F5-43F0-8FCE-5F47E92CA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A9FC-5856-437B-937B-2FCDF3B4EC0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91760565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7EE131CB-6147-4EC3-8145-FAA9A958F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8DB0-E2C3-4DEC-8DC4-10147DC0174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6430305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D52DD189-088D-4C85-99CD-F1D07E5F1C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EDF5-D3DB-4342-A23D-1EEC1284DE4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24511945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87DDD31-C9DD-4B94-8D39-E3AACA786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77BB-8ECA-4D81-8DAE-270CFA84C82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77442828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4AEE095-8078-4382-8DF8-B3E46C4F57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2F94-8B17-40DC-8E7F-D23A84B838A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840367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C24520DF-571E-41F0-ACCC-189BB583F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7883CB1F-9DE3-4902-8C11-FF1BD0F9D9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57D8-3192-4EAF-8E01-6CF399C5B51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33441460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A0391E1F-7980-4906-A204-9886EA6A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271D825E-0DF7-4A06-886B-C504188AF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FE0B-11AA-478E-B793-D12039D3E06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58164689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288DDD9A-21E1-4B45-B4BD-2AD265C5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2F3CFB16-51ED-4D80-906A-5B140E30C2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D925-A151-49CF-A488-BC0C1A634EA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49908987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70BE5719-29F1-427E-AA08-9F860B4B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CFBDF9CF-B1CD-4526-BD59-505B74BBAE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FA9C-7598-4F5B-929B-C48AA20543B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8541257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B545611E-077D-4FDF-9B03-11DF327F2D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FE8-12AC-4689-B1B2-25ECEE85A6D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74341155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A73897E3-43CE-4A5C-986C-0C25D707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FBDBCA75-118F-425C-9B27-983F7477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9D07B93-C77F-4BC1-84A0-1D62E0F1BE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7AC0-6FEE-4CA2-A2A7-FE1993D52E9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7658545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375D258A-47C4-4B03-AEBB-C8453AE8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C4A71A58-30F9-4805-9491-740139AE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226BE800-A0EF-4CBC-8F56-5F4C5E05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2F6D5C0A-84E9-4032-B7ED-90A50EAB1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98D00CBA-2D6F-42E0-836C-CD6941939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09E3-1812-49A3-89EA-D83D50183A8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732853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2F75AAE1-B1E3-4304-88FD-BF0C6B3D7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E7A1647C-87B4-4D4E-BB16-9CD2478D06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8C81-386C-4B87-898B-02085A77541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272445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AA0BBF2-EAC0-49CD-8C30-7F1328FC0E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A55A-73F2-45DF-AEF1-9E0E3FE62C3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559569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F0BDBC22-2A59-40CD-AC8F-A3395309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A14DE699-1315-44B4-894E-1F5698B3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6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BF2909C4-3E85-4B27-AC91-63B3D3F475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0664-8747-475E-93D0-F5C5442CD78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646020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8DBF863D-D6DD-4FD9-B65A-35F11E58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2EAE9691-D820-4D55-A8B3-77A13803E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16F79CD8-072A-4732-AABF-EDFD9853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C000C68D-BB27-41D7-AFB2-4094AA95C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75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4DA07A70-48DF-4D2B-8CA2-4CA00473D3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85DD-715C-4150-836B-F228342708A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777068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9FD3-785F-4BF7-8001-0F8B91DA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93BF-1DCB-4295-9DF2-55C8FF7E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1AA4-1613-4BBD-91F4-11460F9B224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50875" y="8885238"/>
            <a:ext cx="3006725" cy="65087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F16B-58EB-40EF-A084-F308ADA830D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46588" y="8885238"/>
            <a:ext cx="4100512" cy="65087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7D8E-9A84-4973-AC17-757308512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4909-B9B8-4361-B594-BD594768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0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098B7A1-2F16-4B82-BEF8-0AE320DE9C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7F66-466E-484F-BD4E-9B435AA821C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7017120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03525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C83411C4-C8CE-43E5-8578-0CEC97A033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720AFDA1-DDBE-49A6-8BB5-0A4FE4EC6E9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21738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108DBA83-B7EB-4C57-97F1-DA401FBEB1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97A8416A-89B0-4804-AAAB-5E59D994B0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9157047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CA43728-AAB2-4D7A-9DA6-F1E9CA858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CDAB2FD6-9CE1-491E-894C-024EAA94ECE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7091944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62" y="389245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4A551B6-A607-487E-BEBD-C30F605E5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F870C5A4-2C76-4959-9D40-89EF6FEE40F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862202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827B73E3-8EBD-46CB-A910-C2D6020BE33A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00C9C1CE-B74A-4995-A41A-F446E46B45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A3229D86-8B0F-4D82-88A7-167E7353A2C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3842814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611370C1-2AB9-4678-A8E3-6C283646144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E8AAD51A-7A89-4F11-B82F-488FE63500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00CA8BB7-657C-406F-AFFE-0E1C21730D2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475178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05D66EB4-86AB-49C0-9732-A1C5191C7066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8B486BDE-7024-4DE2-A55B-AC25AAB14C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EE6AB548-82D1-4B04-8D5A-CAD8E94E0E7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795358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32E5032-C857-4EDF-B380-6F801DF029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6C0AB179-5C8C-4C1A-A4A6-8A19047504D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6182905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F57F4061-3E54-4422-84C7-F1A63F5CACE3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3716E552-924D-43F8-8563-9C1E72B7E4D5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243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F1C9FFB7-A7CA-46C7-A6B1-C84E5FCEEB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6AFFDCA4-76BD-4D1A-BD68-6350F966091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199895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00C56F76-BD4C-48BA-8B25-B65C5EFB73EB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A743E9B1-F915-454F-8529-3A1D627F4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DDAE-D410-4B41-89DF-B9A2B18EADE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56558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139B7D69-ABB9-47F5-A07C-9F22BE62431A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1F755103-D823-46DF-A21D-E30626AB22F6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FA673892-3543-4B10-869F-4380BAD8FCA1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D1D8D589-7E72-4FCC-97AB-966DE00E5A7E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252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32D74FB1-1FF7-4CAE-845B-C7828238EC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7BEA912C-E0F8-4C57-A2A0-33F4487D17F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0400493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2" y="2282131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B453D302-14D3-43B4-BDF6-4EB1CB098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481FA029-E696-4718-963B-5EC5FB12AB9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52035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2" y="2282131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2B6A94C1-A366-4D09-A441-CB451B3A3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FABEB2D-A101-45FA-AC06-D6D47BD2FDF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5708915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312C7424-B1ED-4F94-95D5-444053BBF9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A889AC2D-BF0C-4DA8-A4F6-1DEA34F1D70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1243284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99D8133-9C3E-4C05-92D1-2EB849DF22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0CFD68E1-BC57-47B7-98CF-750ACD33D1A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9396983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62" y="389245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3F8F35F-99E6-4CB2-8AD1-0357B2682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C41B20C-5F43-4AA4-BDA8-F1FAA686A8C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884324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35795077-A521-4904-B074-B4DEFE0F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9BABF9BE-2F0C-4F1E-A24B-C4F2A1DB56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468BDF8B-247A-4A3E-8BAB-71961A2BB70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01398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898AAAA0-99E0-44C5-B2F9-022A0A7D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243" y="2282131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575B5B68-9A57-4305-B4EE-A4FA1B3880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12FFE179-2017-48AD-BF83-0B7F91370F8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245840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B5316B98-85CC-432C-B43E-A927457D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2DB789B2-CAFB-4A87-B854-2FA9A15EBA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4F75B840-E3D7-4D60-960C-D74108007A2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040444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D901C5DD-A339-455F-965A-0D3AC2A12E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8A033C4-D4BB-4D59-80D2-B2F638B4B2B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574039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0B44F041-CF2F-4086-A5FA-2F46326A932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69" y="2282055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D83A777C-DDC3-4246-B316-263AB45335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98C6-D312-45C7-AF2E-8B6B76B3EE5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442306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5093B055-7A47-4573-B9AA-72028DFA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F127535B-0C59-4F92-A078-EA63A8A7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243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243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582E7AE0-33F4-431C-ADCD-AE27D1CE99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AC2DACC3-6AC0-47BF-8B78-D2B65A84997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3746436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46EBBE56-324B-4E95-B2BF-F453C24F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1DFC8690-F09B-43AE-B165-F26D52CE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0CC065E2-3539-4EA7-B40A-AEDAA077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F7E80502-44E5-4B61-93AC-074E68BF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906643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2" y="389242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6636" indent="-226636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17611" indent="-264414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23733" indent="-317254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12221" indent="-3524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65459" indent="-3524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252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230E772E-0DF1-41AE-B73D-14249DF063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04147DFF-2732-417D-A53B-5B7E25CD8D7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6762710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D71AA-7E21-45F6-A197-4CEE5DABCB7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339959EB-2DE8-43B7-8089-D86335E323E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23005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D3738B9-579E-4EDA-AC4D-7E89C67C67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ea typeface="Arial" charset="0"/>
              </a:defRPr>
            </a:lvl1pPr>
          </a:lstStyle>
          <a:p>
            <a:pPr>
              <a:defRPr/>
            </a:pPr>
            <a:fld id="{D5295C2D-3B98-48B7-8DBB-BBE04AD74F8F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13110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34021EB1-4484-4BC2-90CD-C5BFC0537E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07B5-2637-4E23-965D-3D29DFD2C48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9951048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19304B2F-C2C8-4AA1-BC55-CD2D82CF3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C5A5-5622-4A25-A1CA-DFF5BACFB45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134793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62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00DD6CBD-B118-4CB0-A0BA-608D19D69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5AE9-906B-43A9-92A8-2844ABC171E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1701447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0C98ED49-B4D0-456D-987C-6E0201443FF9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33F760DD-E5FF-440F-B952-FE29C0A174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BC34-2C2C-4A62-A4A0-DCCDDB8294E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5963061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CBBE749A-3A05-4136-8472-0C7E06F4C8DB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0DF92C00-7D45-444F-9984-F15450B72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B5CA-E897-4336-A5B6-3BD6BB43FE2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2463561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23631962-0DC4-4A64-A51B-54B0256744A2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1E497A54-0B24-4F3D-B405-AB83A480CE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7CAD-58C7-476A-8890-D1C4C4C9579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530844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6D92D6F0-F98E-4108-A201-E4BE918CD976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B3EBBB58-4B74-440F-8B50-17913DD2C5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A936-D36B-41BC-A52A-1E4C2DD1222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4980685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E87E1994-E1A3-4F7E-9A51-97F2F7B439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82496-B423-43E0-8423-B90B27E4F87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815050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6E5BE2C5-6962-405E-B5F9-9F09CD7F3128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A491E5F1-9301-40C8-A123-2809D0ACB18F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7EF6B850-54AC-4393-A68D-0C83C1C188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0081-C6DF-49F9-A2FB-A7B76607A48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279090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057512A5-D8C3-42E1-A717-0025848EF4FD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1DA29B32-B9BE-4B0F-A273-A64596B00B63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6E4E101C-A879-4980-AA34-18ED198FFC21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CA40F194-ECC7-4BF3-95CB-97560F74AE8C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7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DD647420-C40E-4AAD-99B5-B989331FD2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9BFE-A82F-4AB7-A83D-4F1B1AA40A9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9576448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2" y="2282048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8D8C7FD8-82C7-4102-878D-39244E849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F8D7-9CAD-4A6D-8F01-3D405303C48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3906010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2" y="2282048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DBCB5243-0C2F-4246-8047-DDFD7BDE6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842-CFD7-4B94-BAE2-A3D08D49EA4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180028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89081B26-ACEC-4EB4-BAFE-BE683450C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6CD4-EA4C-4112-A462-C2ABB235234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0813457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47D763FE-4E14-4F00-907D-983075470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14EDD-A0A4-437E-A523-7E061F48C28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131456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62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74606212-C721-462A-8857-377534DC8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4DFF-8807-4D7B-8F91-AA6DC6DAAD6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647512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09B431C4-AA79-43C8-98F2-43DAA6EC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237A2A7F-0894-44B1-977D-0990838DF0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3DD0-2BA9-4300-B1C7-BBBF3C39B89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6022585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5DB90766-B8BC-4EAE-9B84-80A07F36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48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D98BEB09-4853-47EB-8894-8E6543E3C2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A3C4-CC47-437A-BA7D-14432B4B01A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954385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74E7F7A4-BD15-42FD-BC39-37AAE72332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8263-98C8-48C1-8079-652817B8B8A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01191085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D9BCADA1-C45F-4E10-A035-5089FAF48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8ED1A0A8-B3D3-4878-98E1-5A15002009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56D4-1931-4CDA-8CDF-CF0D53C33D1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9442271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2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2" y="5236563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F5CFCB08-C9B5-438A-9DBC-B723CF0DB7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C18F-A18A-4F69-BA7E-DE17485DF96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0262239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AB7375D8-B99B-41E7-9716-2C9565B20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B2A07A4F-A4AF-4932-9B75-EA5FE03FF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A13C7D34-396A-427A-85C3-83D20FB866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3CC4-A617-474C-A228-951E97E7088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13324350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D3FE7618-40B6-431C-ACFA-DFE2A335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111FA45E-158E-41E3-85E3-9676F759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8C679008-79FC-44ED-8B47-07E8597BF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0D9C25DB-9F26-4B92-8CAD-F377FC8EE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2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30" indent="-22853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678" indent="-26662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057" indent="-319938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6670" indent="-35548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3733" indent="-35548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7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2B0990B7-B5CB-4B36-97F7-9E5E8B2469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AC6B-F5F2-4AF1-A388-6CD3E24FCA5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4909285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4DF847A9-929F-4C74-952E-AE3864777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1DA9FE-C825-4FC8-9132-46DA28F2BFA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071873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60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D02101AF-B8C7-405A-8817-76A8DEE37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36005BD-187A-4997-84CB-9876F61A76E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1697907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A683DA3D-2C73-4240-8C20-04250C042E8F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40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944F3085-E8A1-4493-9CD3-824124E332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5E655E1-0173-4577-A81E-D8E74009090C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5904367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DB5120ED-2D40-4341-967A-BD2C30D308EE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2E5A9A68-1FAF-4452-A614-ACC4BE6C7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D194A2F-E8F6-4984-8D48-20473ADC916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1004354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60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EE181BB-463D-44EC-AC5B-571C4CC1EC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7B2DDD8-A2A2-4BBA-90E2-98015E8882B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1429360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A6B91BDA-31AF-4EC4-84DF-99ED9ACE0468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493B2974-41F4-4B73-8AFF-8F37EF4BC093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8FA995D2-772C-4E1B-980D-DBF35F88A0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6FF319E-463C-4F1C-8FF3-282289CD5EB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222188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ABD8D750-0F64-49F6-93F5-B606C8FFCE6A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0548258A-0DEA-4C57-BD6A-464D9E49B5F4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6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69" y="5236563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5495A271-03F9-4A00-A4A4-360C11172B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43BE-A6A8-4347-B420-134AE9BF48C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6851797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81FDC8A7-D098-4566-AB82-CB114132BA00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8E9008BC-806E-4BD1-828A-B207F54FD69B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7B8A3C2C-8392-408E-A52E-C785F324B609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6523BDB4-1527-45A9-A154-A4B9CEF597B5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0" y="5236561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95191636-ACB8-4298-B0D2-8C71EEEEBD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0AB21F8-3DB1-4E73-845B-838A2057A1C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917545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0" y="2282040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B0D737D-C280-41BE-A812-9392A9A4B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ECC9CE-E343-4A05-AEF5-D36A08DD7FB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60283105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60" y="2282040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36DED5DE-4B61-46D3-B619-B6DB45EA0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393D8F-44C3-4F81-B7BD-E823E654963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9039032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DAAE934D-A1FF-4A4A-84FC-01E934A0C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22BEA8D-7A2C-4750-951F-BF6110581EE8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2400923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60" y="389160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CF3FC8CA-43B1-4FB6-AAC5-7172DB819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807A80-D886-4C9B-8301-7EA6AF4C78C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3944937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2C55D64F-11AF-45C7-BD47-21B926CD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40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DB928ED1-7F78-4578-82E5-4D5EC6EC38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913EF9-1BE5-49FC-9249-DE912E16E8D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1606473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>
            <a:extLst>
              <a:ext uri="{FF2B5EF4-FFF2-40B4-BE49-F238E27FC236}">
                <a16:creationId xmlns:a16="http://schemas.microsoft.com/office/drawing/2014/main" id="{757D0072-3E7A-4A4C-A5F7-78712037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40"/>
            <a:ext cx="5711041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>
            <a:extLst>
              <a:ext uri="{FF2B5EF4-FFF2-40B4-BE49-F238E27FC236}">
                <a16:creationId xmlns:a16="http://schemas.microsoft.com/office/drawing/2014/main" id="{65B61983-C9E2-4368-A9DD-D993F626DE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6B9FBF-A2EA-4015-BD85-1FEB3A003E01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623284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>
            <a:extLst>
              <a:ext uri="{FF2B5EF4-FFF2-40B4-BE49-F238E27FC236}">
                <a16:creationId xmlns:a16="http://schemas.microsoft.com/office/drawing/2014/main" id="{77CB54EC-B402-402E-8BAF-A1FE7C7F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>
            <a:extLst>
              <a:ext uri="{FF2B5EF4-FFF2-40B4-BE49-F238E27FC236}">
                <a16:creationId xmlns:a16="http://schemas.microsoft.com/office/drawing/2014/main" id="{FA081BF5-8064-4F48-B416-A5599C84DB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65AF218-FF68-4BB9-AAFE-0C1AEF04A1A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490320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60" y="2282040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60" y="5236561"/>
            <a:ext cx="1170360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2F3E63F-823C-42D2-AD16-21E4A1D81D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1EE700A-6879-4616-8B04-2B3AE9739AD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3298626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>
            <a:extLst>
              <a:ext uri="{FF2B5EF4-FFF2-40B4-BE49-F238E27FC236}">
                <a16:creationId xmlns:a16="http://schemas.microsoft.com/office/drawing/2014/main" id="{04998CA4-F2A7-4313-B407-D4EFF501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28" descr="PlaceHolder 4">
            <a:extLst>
              <a:ext uri="{FF2B5EF4-FFF2-40B4-BE49-F238E27FC236}">
                <a16:creationId xmlns:a16="http://schemas.microsoft.com/office/drawing/2014/main" id="{300A379F-B4EF-4A44-B754-951A4306C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61"/>
            <a:ext cx="571104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>
            <a:extLst>
              <a:ext uri="{FF2B5EF4-FFF2-40B4-BE49-F238E27FC236}">
                <a16:creationId xmlns:a16="http://schemas.microsoft.com/office/drawing/2014/main" id="{E68C2E1B-99AF-4543-B7BC-F969362197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6AE4740-E89B-4216-9CCC-161BAEDA0A1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991397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D1E4B395-7D03-40F2-838F-2D48B2F23151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15BE2237-2D06-4431-A151-253FAF1E7396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5641BAFB-35E3-4137-B1FE-38E2E24E4BB9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E01EE121-79A4-405D-8257-23673C05F715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75" y="5236563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561B4457-0913-464F-900B-6889CF7AF9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01A-DFA0-4FF0-828C-A4444869471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1333632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>
            <a:extLst>
              <a:ext uri="{FF2B5EF4-FFF2-40B4-BE49-F238E27FC236}">
                <a16:creationId xmlns:a16="http://schemas.microsoft.com/office/drawing/2014/main" id="{62E10736-0595-4451-A96D-E5CFF879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6" name="Shape 240" descr="PlaceHolder 4">
            <a:extLst>
              <a:ext uri="{FF2B5EF4-FFF2-40B4-BE49-F238E27FC236}">
                <a16:creationId xmlns:a16="http://schemas.microsoft.com/office/drawing/2014/main" id="{6D9C3068-4930-47B2-8B83-B211A7E3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7" name="Shape 241" descr="PlaceHolder 5">
            <a:extLst>
              <a:ext uri="{FF2B5EF4-FFF2-40B4-BE49-F238E27FC236}">
                <a16:creationId xmlns:a16="http://schemas.microsoft.com/office/drawing/2014/main" id="{F51726F7-D255-4985-9FB5-4C2C2982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8" name="Shape 242" descr="PlaceHolder 6">
            <a:extLst>
              <a:ext uri="{FF2B5EF4-FFF2-40B4-BE49-F238E27FC236}">
                <a16:creationId xmlns:a16="http://schemas.microsoft.com/office/drawing/2014/main" id="{6B58099C-4D38-4388-8B99-26E085C2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defTabSz="1300460"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60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40"/>
            <a:ext cx="3768482" cy="26978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863" indent="-266687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376" indent="-32002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111" indent="-355581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289" indent="-355581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60" y="5236561"/>
            <a:ext cx="3768481" cy="26978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>
            <a:extLst>
              <a:ext uri="{FF2B5EF4-FFF2-40B4-BE49-F238E27FC236}">
                <a16:creationId xmlns:a16="http://schemas.microsoft.com/office/drawing/2014/main" id="{4DCBCEB2-F8C5-43EB-A622-FC417479D0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CA4B7A3-5944-4040-AC14-054E8EA0260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0451675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91CEB06F-5870-416D-87A9-BBC2471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32B6471-3B5F-4C7E-9934-AF7DA92B3A23}" type="datetimeFigureOut">
              <a:rPr lang="hu-HU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07855086-27F1-46D2-8A4F-E603A92B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75BF373C-A720-4355-9799-EE4D6F20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6688" y="8890000"/>
            <a:ext cx="263525" cy="300038"/>
          </a:xfrm>
        </p:spPr>
        <p:txBody>
          <a:bodyPr tIns="65020" bIns="65020"/>
          <a:lstStyle>
            <a:lvl1pPr defTabSz="914400">
              <a:defRPr/>
            </a:lvl1pPr>
          </a:lstStyle>
          <a:p>
            <a:pPr>
              <a:defRPr/>
            </a:pPr>
            <a:fld id="{C50E96DA-DB1D-4B13-8528-9E0200BB03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086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9FD3-785F-4BF7-8001-0F8B91DA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93BF-1DCB-4295-9DF2-55C8FF7E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50F3A-941C-45AF-8402-02ED97302FA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50875" y="8885238"/>
            <a:ext cx="3006725" cy="650875"/>
          </a:xfrm>
          <a:prstGeom prst="rect">
            <a:avLst/>
          </a:prstGeom>
        </p:spPr>
        <p:txBody>
          <a:bodyPr lIns="91445" tIns="45722" rIns="91445" bIns="45722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263D-CF54-4EEF-A0CB-FE3AA050E51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46588" y="8885238"/>
            <a:ext cx="4100512" cy="650875"/>
          </a:xfrm>
          <a:prstGeom prst="rect">
            <a:avLst/>
          </a:prstGeom>
        </p:spPr>
        <p:txBody>
          <a:bodyPr lIns="91445" tIns="45722" rIns="91445" bIns="45722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A634-3198-408D-8528-650E53D629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47CE24C-ADD8-4954-8027-C6A1B3A8B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22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54D31D-C4D7-4DC2-90F7-2A56F237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57BF81E-5DFE-45A5-8365-089C05EA047E}" type="datetimeFigureOut">
              <a:rPr lang="hu-HU"/>
              <a:pPr>
                <a:defRPr/>
              </a:pPr>
              <a:t>2020. 04. 06.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E080BF-2EC7-4F98-8869-5E77874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39" tIns="65020" rIns="130039" bIns="65020"/>
          <a:lstStyle>
            <a:lvl1pPr defTabSz="1300460">
              <a:defRPr sz="26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4A4839-D439-4C84-BFBD-2A3BB7F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6688" y="8910638"/>
            <a:ext cx="263525" cy="26035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89493B-E970-48CB-B976-B9E6A0495A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08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C195D13D-6929-4C25-8565-B909D1857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980C-9841-4A73-88EC-E5741A10334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96577589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E9401FE8-D678-4428-91F6-3DC34F3C0C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E8DF4-08C8-4EC2-871B-EF561F0ACDA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192336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863C3C86-F1DF-4381-809D-0FF4F4821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E1E7-F37A-4599-943F-1D1B2B0E02F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170049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CF27AF90-CF0C-4B2E-8826-B852EBBB8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75169-F855-44C1-845A-8A2B4E1C301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1836059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>
            <a:extLst>
              <a:ext uri="{FF2B5EF4-FFF2-40B4-BE49-F238E27FC236}">
                <a16:creationId xmlns:a16="http://schemas.microsoft.com/office/drawing/2014/main" id="{E578688A-45B0-4E28-81F5-90B7C2B6AC94}"/>
              </a:ext>
            </a:extLst>
          </p:cNvPr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79344018-F62F-4273-8175-938BF3EC3F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D1CC-8149-4861-A0AA-8995C7CB7E03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677083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>
            <a:extLst>
              <a:ext uri="{FF2B5EF4-FFF2-40B4-BE49-F238E27FC236}">
                <a16:creationId xmlns:a16="http://schemas.microsoft.com/office/drawing/2014/main" id="{77A82783-E81F-42C8-8BF5-4EF2BDFAA145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C1CC58BD-E1E0-494D-917B-C4136E9C12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EA79-23EA-42B9-8086-42E00C4AE33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821158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62" y="389167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62" y="2282055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347" indent="-228347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093" indent="-266411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3064" indent="-319682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5295" indent="-355209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1982" indent="-355209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CDCB59BF-D577-4902-AFB3-BDF1A6C29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825A-ED68-4EA2-B559-E48B9847E24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42495690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>
            <a:extLst>
              <a:ext uri="{FF2B5EF4-FFF2-40B4-BE49-F238E27FC236}">
                <a16:creationId xmlns:a16="http://schemas.microsoft.com/office/drawing/2014/main" id="{CFC489FB-8729-4BDD-8EC6-050D98F75BD0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E32CBEB7-2F40-40BB-997E-44B25DB431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30B8-6B19-44C1-A9B9-52C38A688E0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5911228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18C979EE-0332-42BC-9154-18E221EF8F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E5B5E-C411-480E-9F4C-17A5C8382A4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273409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>
            <a:extLst>
              <a:ext uri="{FF2B5EF4-FFF2-40B4-BE49-F238E27FC236}">
                <a16:creationId xmlns:a16="http://schemas.microsoft.com/office/drawing/2014/main" id="{4675E504-4A68-450C-923F-4E6FB9F42349}"/>
              </a:ext>
            </a:extLst>
          </p:cNvPr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08" descr="PlaceHolder 4">
            <a:extLst>
              <a:ext uri="{FF2B5EF4-FFF2-40B4-BE49-F238E27FC236}">
                <a16:creationId xmlns:a16="http://schemas.microsoft.com/office/drawing/2014/main" id="{956609BD-0AE1-40CC-A085-77FD6010A0F0}"/>
              </a:ext>
            </a:extLst>
          </p:cNvPr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>
            <a:extLst>
              <a:ext uri="{FF2B5EF4-FFF2-40B4-BE49-F238E27FC236}">
                <a16:creationId xmlns:a16="http://schemas.microsoft.com/office/drawing/2014/main" id="{6EBE3AE1-ABB7-4647-BEC8-0F0A0966C0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F4CE-EC06-4A3F-B667-1534DE53048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3198983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>
            <a:extLst>
              <a:ext uri="{FF2B5EF4-FFF2-40B4-BE49-F238E27FC236}">
                <a16:creationId xmlns:a16="http://schemas.microsoft.com/office/drawing/2014/main" id="{BE44D8A4-4717-4D19-90A5-A90E0011FB6C}"/>
              </a:ext>
            </a:extLst>
          </p:cNvPr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6" name="Shape 120" descr="PlaceHolder 4">
            <a:extLst>
              <a:ext uri="{FF2B5EF4-FFF2-40B4-BE49-F238E27FC236}">
                <a16:creationId xmlns:a16="http://schemas.microsoft.com/office/drawing/2014/main" id="{9F1F4C9F-4263-4219-9781-0BB5112CDBE4}"/>
              </a:ext>
            </a:extLst>
          </p:cNvPr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7" name="Shape 121" descr="PlaceHolder 5">
            <a:extLst>
              <a:ext uri="{FF2B5EF4-FFF2-40B4-BE49-F238E27FC236}">
                <a16:creationId xmlns:a16="http://schemas.microsoft.com/office/drawing/2014/main" id="{4DC584B4-8CED-4865-BFB7-7A7DA8E2F0EC}"/>
              </a:ext>
            </a:extLst>
          </p:cNvPr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8" name="Shape 122" descr="PlaceHolder 6">
            <a:extLst>
              <a:ext uri="{FF2B5EF4-FFF2-40B4-BE49-F238E27FC236}">
                <a16:creationId xmlns:a16="http://schemas.microsoft.com/office/drawing/2014/main" id="{308E075E-4AF7-459A-892D-473FCBB43AA7}"/>
              </a:ext>
            </a:extLst>
          </p:cNvPr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  <a:defRPr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>
            <a:extLst>
              <a:ext uri="{FF2B5EF4-FFF2-40B4-BE49-F238E27FC236}">
                <a16:creationId xmlns:a16="http://schemas.microsoft.com/office/drawing/2014/main" id="{FB686B6E-2ECC-4FBE-8D05-5CBD2C7C2D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9051-F215-4C0A-8F8E-C26E1E96739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864016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18379D77-29D1-4CB0-9B66-4F4BAD7D6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15C3-7FDE-4430-A5CA-0E8B313B2F5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4497022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D886820-0BD4-4441-889A-241FA95F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6A83-A4D7-473A-A359-2B7BB74D6629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8846824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5661A365-751A-41D2-B22D-70A6DEA5A7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5593-474F-4E66-A3AC-989046167B55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68388421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D8AE823A-9DEC-44CC-930B-55E0A19D7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6025-904D-48C9-B534-0714D96C167D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8785381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BCD2A9A7-DCA3-4B8C-9A0B-161DCFED6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3382-78CB-449B-BB49-368C9C65176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9480186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>
            <a:extLst>
              <a:ext uri="{FF2B5EF4-FFF2-40B4-BE49-F238E27FC236}">
                <a16:creationId xmlns:a16="http://schemas.microsoft.com/office/drawing/2014/main" id="{A4C6A0C6-FC45-4D7C-9968-24F64159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>
            <a:extLst>
              <a:ext uri="{FF2B5EF4-FFF2-40B4-BE49-F238E27FC236}">
                <a16:creationId xmlns:a16="http://schemas.microsoft.com/office/drawing/2014/main" id="{D8CD6B7A-23EB-4BA6-87A4-14B8EA89BB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FF47-026F-41A7-99B2-DF54E6A676A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42373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4AC470ED-E19B-46A0-9C3B-F83C84E3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D8414B57-A965-4280-AB27-29E49F7F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ECBEF276-441C-47B3-9DF9-0F82A1AEE5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673" tIns="45673" rIns="45673" bIns="45673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1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3E216E9-8695-4A1D-BF49-2E916D51612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77" r:id="rId3"/>
    <p:sldLayoutId id="2147484278" r:id="rId4"/>
    <p:sldLayoutId id="2147484279" r:id="rId5"/>
    <p:sldLayoutId id="2147484240" r:id="rId6"/>
    <p:sldLayoutId id="2147484280" r:id="rId7"/>
    <p:sldLayoutId id="2147484281" r:id="rId8"/>
    <p:sldLayoutId id="2147484241" r:id="rId9"/>
    <p:sldLayoutId id="2147484242" r:id="rId10"/>
    <p:sldLayoutId id="2147484243" r:id="rId11"/>
    <p:sldLayoutId id="2147484244" r:id="rId12"/>
    <p:sldLayoutId id="2147484282" r:id="rId13"/>
    <p:sldLayoutId id="2147484283" r:id="rId14"/>
    <p:sldLayoutId id="2147484284" r:id="rId15"/>
    <p:sldLayoutId id="2147484245" r:id="rId16"/>
    <p:sldLayoutId id="2147484285" r:id="rId17"/>
    <p:sldLayoutId id="2147484286" r:id="rId18"/>
    <p:sldLayoutId id="2147484287" r:id="rId19"/>
    <p:sldLayoutId id="2147484288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33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0213" indent="-3222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0600" indent="-450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2563" indent="-446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4675" indent="-3333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3138" indent="-3000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5436" marR="0" indent="-302065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06955" marR="0" indent="-302065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2061" marR="0" indent="-355209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08759" marR="0" indent="-355209" algn="l" defTabSz="91338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6698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3382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0083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6776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3472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0163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96858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3554" algn="r" defTabSz="9133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A15A00AE-4015-46FC-97AF-7673365D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3794084C-059B-4B7A-9133-C3F3BA771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74796F98-6A6B-42F5-B5D8-E18B286456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368" tIns="45368" rIns="45368" bIns="45368" numCol="1" anchor="ctr" anchorCtr="0" compatLnSpc="1">
            <a:prstTxWarp prst="textNoShape">
              <a:avLst/>
            </a:prstTxWarp>
            <a:spAutoFit/>
          </a:bodyPr>
          <a:lstStyle>
            <a:lvl1pPr algn="r" defTabSz="906643" eaLnBrk="1">
              <a:defRPr sz="1100" smtClean="0">
                <a:latin typeface="Arial" charset="0"/>
                <a:ea typeface="Microsoft YaHei" pitchFamily="34" charset="-122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C5E00AC-BDD4-4A4A-9CBF-58BAD82BF15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064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27038" indent="-320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82663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43038" indent="-442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30388" indent="-3317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25675" indent="-2984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55175" marR="0" indent="-299786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083429" marR="0" indent="-299786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25163" marR="0" indent="-352481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3978401" marR="0" indent="-352481" algn="l" defTabSz="906463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3242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06463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59709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12944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66175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19411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72649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25886" algn="r" defTabSz="9064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5D8E5DBB-99BA-4795-BDF5-119E8D7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4F862D8B-0306-4ED5-BA98-D0184A45F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257F5175-ACE7-4B63-AB87-37DFF9B902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05" tIns="45705" rIns="45705" bIns="45705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1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385D6E5-2501-43A5-8D6F-F6A2FDF7266F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312" r:id="rId4"/>
    <p:sldLayoutId id="2147484313" r:id="rId5"/>
    <p:sldLayoutId id="2147484314" r:id="rId6"/>
    <p:sldLayoutId id="2147484249" r:id="rId7"/>
    <p:sldLayoutId id="2147484315" r:id="rId8"/>
    <p:sldLayoutId id="2147484316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317" r:id="rId15"/>
    <p:sldLayoutId id="2147484318" r:id="rId16"/>
    <p:sldLayoutId id="2147484319" r:id="rId17"/>
    <p:sldLayoutId id="2147484255" r:id="rId18"/>
    <p:sldLayoutId id="2147484320" r:id="rId19"/>
    <p:sldLayoutId id="2147484321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11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0213" indent="-3222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0600" indent="-450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4150" indent="-446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6263" indent="-3333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4725" indent="-3000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7575" marR="0" indent="-302306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09444" marR="0" indent="-302306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4908" marR="0" indent="-355489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1969" marR="0" indent="-355489" algn="l" defTabSz="914119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05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119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177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23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5300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2357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9941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6478" algn="r" defTabSz="9141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B5B3B197-41C0-4025-810B-1337A993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2FE064A0-5A27-41DC-8241-8D8EBCC6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44B646E6-3AF0-4C38-A5B4-7CF11431CE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50338" y="8907463"/>
            <a:ext cx="269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7" tIns="45718" rIns="45717" bIns="45718" numCol="1" anchor="ctr" anchorCtr="0" compatLnSpc="1">
            <a:prstTxWarp prst="textNoShape">
              <a:avLst/>
            </a:prstTxWarp>
            <a:spAutoFit/>
          </a:bodyPr>
          <a:lstStyle>
            <a:lvl1pPr algn="r" defTabSz="1300460" eaLnBrk="1">
              <a:defRPr sz="11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3372158-9C2F-4631-AB1F-3F2DA2FB2007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7" r:id="rId16"/>
    <p:sldLayoutId id="2147484338" r:id="rId17"/>
    <p:sldLayoutId id="2147484339" r:id="rId18"/>
    <p:sldLayoutId id="2147484340" r:id="rId19"/>
    <p:sldLayoutId id="2147484341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35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0213" indent="-3222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0600" indent="-450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4150" indent="-446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6263" indent="-3333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4725" indent="-3000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8261" marR="0" indent="-302384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240" marR="0" indent="-302384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5819" marR="0" indent="-355581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2995" marR="0" indent="-355581" algn="l" defTabSz="91435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17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354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53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70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5884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060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236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413" algn="r" defTabSz="9143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597B8839-31E8-46DE-909C-E8294FDF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7E7CD841-2305-4E8A-8A87-B9E55985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38AEA6A6-EA37-4792-97D3-972BB2B5A4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4687B2B8-5C31-4DB3-BCBF-094933ACD67E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342" r:id="rId5"/>
    <p:sldLayoutId id="2147484343" r:id="rId6"/>
    <p:sldLayoutId id="2147484344" r:id="rId7"/>
    <p:sldLayoutId id="2147484260" r:id="rId8"/>
    <p:sldLayoutId id="2147484345" r:id="rId9"/>
    <p:sldLayoutId id="2147484346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347" r:id="rId16"/>
    <p:sldLayoutId id="2147484348" r:id="rId17"/>
    <p:sldLayoutId id="2147484349" r:id="rId18"/>
    <p:sldLayoutId id="2147484266" r:id="rId19"/>
    <p:sldLayoutId id="2147484350" r:id="rId20"/>
    <p:sldLayoutId id="2147484351" r:id="rId21"/>
    <p:sldLayoutId id="2147484352" r:id="rId22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FCAC9E85-BAE1-46FB-B8BA-15876376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E9FF71B8-EADB-4064-B1B8-BF7E1A47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A863A8B5-6E41-4F21-BE08-4F22103E4F6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040813" y="8902700"/>
            <a:ext cx="27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123" tIns="45124" rIns="45123" bIns="45124" numCol="1" anchor="ctr" anchorCtr="0" compatLnSpc="1">
            <a:prstTxWarp prst="textNoShape">
              <a:avLst/>
            </a:prstTxWarp>
            <a:spAutoFit/>
          </a:bodyPr>
          <a:lstStyle>
            <a:lvl1pPr algn="r" defTabSz="901043" eaLnBrk="1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DDA28E4-05CC-4A2C-8590-37B50108149B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008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23863" indent="-3175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74725" indent="-442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31925" indent="-4381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19275" indent="-3270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11388" indent="-2952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38777" marR="0" indent="-297929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064389" marR="0" indent="-297929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03392" marR="0" indent="-350314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3953833" marR="0" indent="-350314" algn="l" defTabSz="900864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0438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00864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51310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01744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52177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02618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153055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03493" algn="r" defTabSz="9008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>
            <a:extLst>
              <a:ext uri="{FF2B5EF4-FFF2-40B4-BE49-F238E27FC236}">
                <a16:creationId xmlns:a16="http://schemas.microsoft.com/office/drawing/2014/main" id="{6F723216-B051-4168-A05B-618AB166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0BA0DEC7-A1FC-4A1F-9637-B0F1AEA10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>
            <a:extLst>
              <a:ext uri="{FF2B5EF4-FFF2-40B4-BE49-F238E27FC236}">
                <a16:creationId xmlns:a16="http://schemas.microsoft.com/office/drawing/2014/main" id="{C1196EB3-61EE-4458-856D-9950DF2779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FE65C79-7D9D-4164-924A-0FBEEF46E6EA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373" r:id="rId4"/>
    <p:sldLayoutId id="2147484374" r:id="rId5"/>
    <p:sldLayoutId id="2147484375" r:id="rId6"/>
    <p:sldLayoutId id="2147484270" r:id="rId7"/>
    <p:sldLayoutId id="2147484376" r:id="rId8"/>
    <p:sldLayoutId id="2147484377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378" r:id="rId15"/>
    <p:sldLayoutId id="2147484379" r:id="rId16"/>
    <p:sldLayoutId id="2147484380" r:id="rId17"/>
    <p:sldLayoutId id="2147484276" r:id="rId18"/>
    <p:sldLayoutId id="2147484381" r:id="rId19"/>
    <p:sldLayoutId id="2147484382" r:id="rId20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panose="020B0604020202020204" pitchFamily="34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1.png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scnetcentral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docs/notesanddefs.html?fieldkey=2195&amp;term=GDP%20(official%20exchange%20rate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cia.gov/library/publications/the-world-factbook/docs/notesanddefs.html?fieldkey=2119&amp;term=Population" TargetMode="External"/><Relationship Id="rId4" Type="http://schemas.openxmlformats.org/officeDocument/2006/relationships/hyperlink" Target="https://www.cia.gov/library/publications/the-world-factbook/docs/notesanddefs.html?fieldkey=2001&amp;term=GDP%20(purchasing%20power%20parity)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84F3B3-F503-4370-9478-3604CB3274AE}"/>
              </a:ext>
            </a:extLst>
          </p:cNvPr>
          <p:cNvSpPr txBox="1"/>
          <p:nvPr/>
        </p:nvSpPr>
        <p:spPr>
          <a:xfrm>
            <a:off x="1194316" y="496603"/>
            <a:ext cx="10671113" cy="1793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Nemzetközi Vásárlói Közösség,</a:t>
            </a:r>
          </a:p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Ahol minden tag nyer!</a:t>
            </a:r>
          </a:p>
        </p:txBody>
      </p:sp>
      <p:pic>
        <p:nvPicPr>
          <p:cNvPr id="118787" name="Kép 2">
            <a:extLst>
              <a:ext uri="{FF2B5EF4-FFF2-40B4-BE49-F238E27FC236}">
                <a16:creationId xmlns:a16="http://schemas.microsoft.com/office/drawing/2014/main" id="{6E197317-434F-45EF-B4A2-429D65DC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054225"/>
            <a:ext cx="6994525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elé nyíl 8">
            <a:extLst>
              <a:ext uri="{FF2B5EF4-FFF2-40B4-BE49-F238E27FC236}">
                <a16:creationId xmlns:a16="http://schemas.microsoft.com/office/drawing/2014/main" id="{D0B2136F-9B88-47F1-B307-052472148600}"/>
              </a:ext>
            </a:extLst>
          </p:cNvPr>
          <p:cNvSpPr/>
          <p:nvPr/>
        </p:nvSpPr>
        <p:spPr>
          <a:xfrm>
            <a:off x="3708011" y="6157099"/>
            <a:ext cx="5467739" cy="73365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58" name="Lekerekített téglalap 57">
            <a:extLst>
              <a:ext uri="{FF2B5EF4-FFF2-40B4-BE49-F238E27FC236}">
                <a16:creationId xmlns:a16="http://schemas.microsoft.com/office/drawing/2014/main" id="{D28E2673-B2C9-4E34-BF05-C691A37A6E63}"/>
              </a:ext>
            </a:extLst>
          </p:cNvPr>
          <p:cNvSpPr/>
          <p:nvPr/>
        </p:nvSpPr>
        <p:spPr>
          <a:xfrm>
            <a:off x="476042" y="6945023"/>
            <a:ext cx="12131805" cy="13280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A csoportod költései után pénzvisszatérítést,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a vásárlói közösség építéséért pedig jutalékot kaphatsz..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BAA2F76-B6E3-4EAA-AD92-8818F7220765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1739900"/>
            <a:ext cx="4546600" cy="4246563"/>
            <a:chOff x="4529652" y="1739392"/>
            <a:chExt cx="4546697" cy="4246292"/>
          </a:xfrm>
        </p:grpSpPr>
        <p:sp>
          <p:nvSpPr>
            <p:cNvPr id="49" name="Lekerekített téglalap 48">
              <a:extLst>
                <a:ext uri="{FF2B5EF4-FFF2-40B4-BE49-F238E27FC236}">
                  <a16:creationId xmlns:a16="http://schemas.microsoft.com/office/drawing/2014/main" id="{B5112C54-8D35-485C-91A0-C6FA7A9C2285}"/>
                </a:ext>
              </a:extLst>
            </p:cNvPr>
            <p:cNvSpPr/>
            <p:nvPr/>
          </p:nvSpPr>
          <p:spPr>
            <a:xfrm>
              <a:off x="4529652" y="1754602"/>
              <a:ext cx="3269333" cy="40862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etaPro-Black" panose="02000503050000020004" pitchFamily="50" charset="0"/>
                <a:ea typeface="+mj-ea"/>
                <a:cs typeface="Arial"/>
                <a:sym typeface="Arial"/>
              </a:endParaRPr>
            </a:p>
          </p:txBody>
        </p:sp>
        <p:pic>
          <p:nvPicPr>
            <p:cNvPr id="133146" name="Picture 6">
              <a:extLst>
                <a:ext uri="{FF2B5EF4-FFF2-40B4-BE49-F238E27FC236}">
                  <a16:creationId xmlns:a16="http://schemas.microsoft.com/office/drawing/2014/main" id="{13CD45AD-1BD2-4016-8616-24A8B55E4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535"/>
            <a:stretch>
              <a:fillRect/>
            </a:stretch>
          </p:blipFill>
          <p:spPr bwMode="auto">
            <a:xfrm>
              <a:off x="5486728" y="2574909"/>
              <a:ext cx="1379644" cy="162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5008332" y="1739392"/>
              <a:ext cx="2349297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spc="-3" dirty="0">
                  <a:solidFill>
                    <a:srgbClr val="CC0066"/>
                  </a:solidFill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rPr>
                <a:t>Közösségben</a:t>
              </a:r>
            </a:p>
          </p:txBody>
        </p:sp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7671017" y="2949100"/>
              <a:ext cx="1405332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6000" b="1" spc="-3" dirty="0">
                  <a:solidFill>
                    <a:srgbClr val="CC0066"/>
                  </a:solidFill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rPr>
                <a:t>+</a:t>
              </a:r>
            </a:p>
          </p:txBody>
        </p:sp>
        <p:pic>
          <p:nvPicPr>
            <p:cNvPr id="133149" name="Kép 1">
              <a:extLst>
                <a:ext uri="{FF2B5EF4-FFF2-40B4-BE49-F238E27FC236}">
                  <a16:creationId xmlns:a16="http://schemas.microsoft.com/office/drawing/2014/main" id="{9B2003B8-4AD5-471B-BC20-749B67D8D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964" y="3912977"/>
              <a:ext cx="2072707" cy="207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C27FD535-A805-43FF-B874-1A2B1598E9BC}"/>
              </a:ext>
            </a:extLst>
          </p:cNvPr>
          <p:cNvGrpSpPr>
            <a:grpSpLocks/>
          </p:cNvGrpSpPr>
          <p:nvPr/>
        </p:nvGrpSpPr>
        <p:grpSpPr bwMode="auto">
          <a:xfrm>
            <a:off x="9271000" y="1749425"/>
            <a:ext cx="3606800" cy="4408488"/>
            <a:chOff x="9270662" y="1750197"/>
            <a:chExt cx="3607738" cy="4407966"/>
          </a:xfrm>
        </p:grpSpPr>
        <p:sp>
          <p:nvSpPr>
            <p:cNvPr id="50" name="Lekerekített téglalap 49">
              <a:extLst>
                <a:ext uri="{FF2B5EF4-FFF2-40B4-BE49-F238E27FC236}">
                  <a16:creationId xmlns:a16="http://schemas.microsoft.com/office/drawing/2014/main" id="{C2767B36-BC3A-4CAD-B408-F2CF2F493132}"/>
                </a:ext>
              </a:extLst>
            </p:cNvPr>
            <p:cNvSpPr/>
            <p:nvPr/>
          </p:nvSpPr>
          <p:spPr>
            <a:xfrm>
              <a:off x="9270662" y="1754602"/>
              <a:ext cx="3269333" cy="40862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etaPro-Black" panose="02000503050000020004" pitchFamily="50" charset="0"/>
                <a:ea typeface="+mj-ea"/>
                <a:cs typeface="Arial"/>
                <a:sym typeface="Arial"/>
              </a:endParaRPr>
            </a:p>
          </p:txBody>
        </p:sp>
        <p:pic>
          <p:nvPicPr>
            <p:cNvPr id="133139" name="Picture 10">
              <a:extLst>
                <a:ext uri="{FF2B5EF4-FFF2-40B4-BE49-F238E27FC236}">
                  <a16:creationId xmlns:a16="http://schemas.microsoft.com/office/drawing/2014/main" id="{94A85530-55A2-4672-A7FC-414456C64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2979" y="4596199"/>
              <a:ext cx="1122724" cy="49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9974530" y="1750197"/>
              <a:ext cx="1842812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spc="-3" dirty="0">
                  <a:solidFill>
                    <a:srgbClr val="CC0066"/>
                  </a:solidFill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rPr>
                <a:t>Tudatosan</a:t>
              </a:r>
            </a:p>
          </p:txBody>
        </p:sp>
        <p:pic>
          <p:nvPicPr>
            <p:cNvPr id="133141" name="Kép 46">
              <a:extLst>
                <a:ext uri="{FF2B5EF4-FFF2-40B4-BE49-F238E27FC236}">
                  <a16:creationId xmlns:a16="http://schemas.microsoft.com/office/drawing/2014/main" id="{5CEAE27F-B398-43B7-A876-F2AFDF509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2979" y="5643594"/>
              <a:ext cx="1552256" cy="51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2617" y="2599846"/>
              <a:ext cx="3046637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marL="342900" indent="-24923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Termékpartnereknél</a:t>
              </a:r>
              <a:b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</a:t>
              </a: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Élelmiszer</a:t>
              </a:r>
              <a:b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Üzemanyag</a:t>
              </a:r>
              <a:b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Telekommunikáció</a:t>
              </a:r>
              <a:b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</a:br>
              <a:r>
                <a:rPr lang="hu-HU" sz="2000" b="1" dirty="0">
                  <a:solidFill>
                    <a:srgbClr val="535353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 Vendéglátás</a:t>
              </a: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7838" y="4205390"/>
              <a:ext cx="304663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marL="342900" indent="-24923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Adományozva</a:t>
              </a:r>
            </a:p>
          </p:txBody>
        </p:sp>
        <p:sp>
          <p:nvSpPr>
            <p:cNvPr id="57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58422" y="5139023"/>
              <a:ext cx="351997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marL="342900" indent="-24923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rPr>
                <a:t>Innovatív megoldásokkal</a:t>
              </a:r>
            </a:p>
          </p:txBody>
        </p:sp>
      </p:grpSp>
      <p:grpSp>
        <p:nvGrpSpPr>
          <p:cNvPr id="133126" name="Csoportba foglalás 10">
            <a:extLst>
              <a:ext uri="{FF2B5EF4-FFF2-40B4-BE49-F238E27FC236}">
                <a16:creationId xmlns:a16="http://schemas.microsoft.com/office/drawing/2014/main" id="{356587F2-3324-42E1-9022-3E641FD60FCE}"/>
              </a:ext>
            </a:extLst>
          </p:cNvPr>
          <p:cNvGrpSpPr>
            <a:grpSpLocks/>
          </p:cNvGrpSpPr>
          <p:nvPr/>
        </p:nvGrpSpPr>
        <p:grpSpPr bwMode="auto">
          <a:xfrm>
            <a:off x="0" y="1720850"/>
            <a:ext cx="4803775" cy="4922838"/>
            <a:chOff x="0" y="1721494"/>
            <a:chExt cx="4803587" cy="4922845"/>
          </a:xfrm>
        </p:grpSpPr>
        <p:grpSp>
          <p:nvGrpSpPr>
            <p:cNvPr id="133129" name="Csoportba foglalás 3">
              <a:extLst>
                <a:ext uri="{FF2B5EF4-FFF2-40B4-BE49-F238E27FC236}">
                  <a16:creationId xmlns:a16="http://schemas.microsoft.com/office/drawing/2014/main" id="{C6C94E0B-49DC-43D8-B423-0C99DD59A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1494"/>
              <a:ext cx="4803587" cy="3740676"/>
              <a:chOff x="-46431" y="1721494"/>
              <a:chExt cx="4803587" cy="3740676"/>
            </a:xfrm>
          </p:grpSpPr>
          <p:sp>
            <p:nvSpPr>
              <p:cNvPr id="7" name="Lekerekített téglalap 6">
                <a:extLst>
                  <a:ext uri="{FF2B5EF4-FFF2-40B4-BE49-F238E27FC236}">
                    <a16:creationId xmlns:a16="http://schemas.microsoft.com/office/drawing/2014/main" id="{4A049A96-CD6E-4834-9C30-8A00AB90EA39}"/>
                  </a:ext>
                </a:extLst>
              </p:cNvPr>
              <p:cNvSpPr/>
              <p:nvPr/>
            </p:nvSpPr>
            <p:spPr>
              <a:xfrm>
                <a:off x="238977" y="1754602"/>
                <a:ext cx="3269333" cy="40862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MetaPro-Black" panose="02000503050000020004" pitchFamily="50" charset="0"/>
                  <a:ea typeface="+mj-ea"/>
                  <a:cs typeface="Arial"/>
                  <a:sym typeface="Arial"/>
                </a:endParaRPr>
              </a:p>
            </p:txBody>
          </p:sp>
          <p:sp>
            <p:nvSpPr>
              <p:cNvPr id="26" name="TextBox 1">
                <a:extLst>
                  <a:ext uri="{FF2B5EF4-FFF2-40B4-BE49-F238E27FC236}">
                    <a16:creationId xmlns:a16="http://schemas.microsoft.com/office/drawing/2014/main" id="{57ACBC64-F25A-4D78-B464-0139CAE03A91}"/>
                  </a:ext>
                </a:extLst>
              </p:cNvPr>
              <p:cNvSpPr txBox="1"/>
              <p:nvPr/>
            </p:nvSpPr>
            <p:spPr>
              <a:xfrm>
                <a:off x="454927" y="2599846"/>
                <a:ext cx="4302229" cy="28623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hu-HU" sz="2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sym typeface="Arial"/>
                  </a:rPr>
                  <a:t>Business Plus Club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sym typeface="Arial"/>
                  </a:rPr>
                  <a:t>Mastercarddal</a:t>
                </a: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  <a:p>
                <a:pPr marL="342900" indent="-249238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hu-HU" sz="2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sym typeface="Arial"/>
                  </a:rPr>
                  <a:t>Meglévő bankkártyáddal</a:t>
                </a:r>
              </a:p>
              <a:p>
                <a:pPr marL="93662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20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sym typeface="Arial"/>
                </a:endParaRPr>
              </a:p>
            </p:txBody>
          </p:sp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8C8A7FD7-B009-463C-82BC-46371F2C7974}"/>
                  </a:ext>
                </a:extLst>
              </p:cNvPr>
              <p:cNvSpPr txBox="1"/>
              <p:nvPr/>
            </p:nvSpPr>
            <p:spPr>
              <a:xfrm>
                <a:off x="-46431" y="1721494"/>
                <a:ext cx="3876517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spc="-3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Arial" charset="0"/>
                    <a:cs typeface="Arial" charset="0"/>
                    <a:sym typeface="Arial" charset="0"/>
                  </a:rPr>
                  <a:t>Vásárolj, ahogy eddig</a:t>
                </a:r>
              </a:p>
            </p:txBody>
          </p:sp>
          <p:sp>
            <p:nvSpPr>
              <p:cNvPr id="54" name="Téglalap 53">
                <a:extLst>
                  <a:ext uri="{FF2B5EF4-FFF2-40B4-BE49-F238E27FC236}">
                    <a16:creationId xmlns:a16="http://schemas.microsoft.com/office/drawing/2014/main" id="{207D1768-8A55-47A3-8F49-0E5392D4F7AB}"/>
                  </a:ext>
                </a:extLst>
              </p:cNvPr>
              <p:cNvSpPr/>
              <p:nvPr/>
            </p:nvSpPr>
            <p:spPr>
              <a:xfrm>
                <a:off x="3351824" y="2949100"/>
                <a:ext cx="1405332" cy="1015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6000" b="1" spc="-3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Arial" charset="0"/>
                    <a:cs typeface="Arial" charset="0"/>
                    <a:sym typeface="Arial" charset="0"/>
                  </a:rPr>
                  <a:t>+</a:t>
                </a:r>
              </a:p>
            </p:txBody>
          </p:sp>
        </p:grpSp>
        <p:grpSp>
          <p:nvGrpSpPr>
            <p:cNvPr id="133130" name="Csoportba foglalás 9">
              <a:extLst>
                <a:ext uri="{FF2B5EF4-FFF2-40B4-BE49-F238E27FC236}">
                  <a16:creationId xmlns:a16="http://schemas.microsoft.com/office/drawing/2014/main" id="{B5C38560-496E-4C5A-9025-75FBF20ED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657" y="5300564"/>
              <a:ext cx="1746249" cy="1343775"/>
              <a:chOff x="44873" y="6263710"/>
              <a:chExt cx="1364560" cy="909270"/>
            </a:xfrm>
          </p:grpSpPr>
          <p:pic>
            <p:nvPicPr>
              <p:cNvPr id="133131" name="Picture 14">
                <a:extLst>
                  <a:ext uri="{FF2B5EF4-FFF2-40B4-BE49-F238E27FC236}">
                    <a16:creationId xmlns:a16="http://schemas.microsoft.com/office/drawing/2014/main" id="{0B23FCFC-1B14-46F2-8322-0B3B948DB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3" y="6263710"/>
                <a:ext cx="617056" cy="642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32" name="Picture 15">
                <a:extLst>
                  <a:ext uri="{FF2B5EF4-FFF2-40B4-BE49-F238E27FC236}">
                    <a16:creationId xmlns:a16="http://schemas.microsoft.com/office/drawing/2014/main" id="{02EF1B21-A369-46FE-9296-DD5132CE8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956" y="6273026"/>
                <a:ext cx="613477" cy="638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44873" y="6943898"/>
                <a:ext cx="1364560" cy="229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6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6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pic>
        <p:nvPicPr>
          <p:cNvPr id="133127" name="Picture 2">
            <a:extLst>
              <a:ext uri="{FF2B5EF4-FFF2-40B4-BE49-F238E27FC236}">
                <a16:creationId xmlns:a16="http://schemas.microsoft.com/office/drawing/2014/main" id="{8F8B7685-1F77-4D9A-98DB-73065596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704" y="3175000"/>
            <a:ext cx="1898454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id="{6E32DD4E-FB5A-4C18-9FFA-359C7C859AB9}"/>
              </a:ext>
            </a:extLst>
          </p:cNvPr>
          <p:cNvSpPr txBox="1"/>
          <p:nvPr/>
        </p:nvSpPr>
        <p:spPr>
          <a:xfrm>
            <a:off x="690465" y="239925"/>
            <a:ext cx="7315200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Összegezve: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hape 271" descr="Kép 90">
            <a:extLst>
              <a:ext uri="{FF2B5EF4-FFF2-40B4-BE49-F238E27FC236}">
                <a16:creationId xmlns:a16="http://schemas.microsoft.com/office/drawing/2014/main" id="{6E5AD95D-F5F5-45F3-9671-A08C286A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3338"/>
            <a:ext cx="14478000" cy="984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35171" name="Shape 272" descr="Kép 91">
            <a:extLst>
              <a:ext uri="{FF2B5EF4-FFF2-40B4-BE49-F238E27FC236}">
                <a16:creationId xmlns:a16="http://schemas.microsoft.com/office/drawing/2014/main" id="{A19F7FC4-5B5B-4200-BD8F-6DBE44D5A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273" name="Shape 273" descr="CustomShape 1">
            <a:extLst>
              <a:ext uri="{FF2B5EF4-FFF2-40B4-BE49-F238E27FC236}">
                <a16:creationId xmlns:a16="http://schemas.microsoft.com/office/drawing/2014/main" id="{B19CE8D1-F568-4EC4-9CD5-DB5ABACB5020}"/>
              </a:ext>
            </a:extLst>
          </p:cNvPr>
          <p:cNvSpPr/>
          <p:nvPr/>
        </p:nvSpPr>
        <p:spPr>
          <a:xfrm>
            <a:off x="1776413" y="265113"/>
            <a:ext cx="9429750" cy="9223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4999" tIns="44999" rIns="44999" bIns="44999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latin typeface="MetaPro-Black" panose="02000503050000020004" pitchFamily="50" charset="0"/>
              <a:ea typeface="Times New Roman" charset="0"/>
              <a:cs typeface="Times New Roman" charset="0"/>
            </a:endParaRPr>
          </a:p>
        </p:txBody>
      </p:sp>
      <p:pic>
        <p:nvPicPr>
          <p:cNvPr id="135173" name="image7.png">
            <a:extLst>
              <a:ext uri="{FF2B5EF4-FFF2-40B4-BE49-F238E27FC236}">
                <a16:creationId xmlns:a16="http://schemas.microsoft.com/office/drawing/2014/main" id="{D0FBC2DA-D444-4FE1-91D8-4A824582C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4900" y="-477838"/>
            <a:ext cx="18256250" cy="102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3DF87-28AD-4BB9-B7FE-BF2D2EDB677A}"/>
              </a:ext>
            </a:extLst>
          </p:cNvPr>
          <p:cNvSpPr txBox="1"/>
          <p:nvPr/>
        </p:nvSpPr>
        <p:spPr>
          <a:xfrm>
            <a:off x="1776413" y="2333708"/>
            <a:ext cx="2140969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97</a:t>
            </a:r>
            <a:r>
              <a:rPr lang="hu-HU" sz="65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B9032-083B-4F8F-9729-C864D72EEB81}"/>
              </a:ext>
            </a:extLst>
          </p:cNvPr>
          <p:cNvSpPr txBox="1"/>
          <p:nvPr/>
        </p:nvSpPr>
        <p:spPr>
          <a:xfrm>
            <a:off x="9851929" y="1059850"/>
            <a:ext cx="236058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~</a:t>
            </a:r>
            <a:r>
              <a:rPr lang="hu-HU" sz="80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3</a:t>
            </a:r>
            <a:r>
              <a:rPr lang="hu-HU" sz="55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47208-2DE7-4633-852E-7896E956AA8A}"/>
              </a:ext>
            </a:extLst>
          </p:cNvPr>
          <p:cNvSpPr txBox="1"/>
          <p:nvPr/>
        </p:nvSpPr>
        <p:spPr>
          <a:xfrm>
            <a:off x="2412874" y="4012928"/>
            <a:ext cx="171136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ÉLELMISZER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ÜZEMANYAG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INTERNET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MOBIL TELEFON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RUHÁZAT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B3034A-12C6-4B6E-A5B3-0D567CAB1B60}"/>
              </a:ext>
            </a:extLst>
          </p:cNvPr>
          <p:cNvSpPr txBox="1"/>
          <p:nvPr/>
        </p:nvSpPr>
        <p:spPr>
          <a:xfrm>
            <a:off x="9595635" y="2383287"/>
            <a:ext cx="2107306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AMIT MLM CÉGEK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TERMÉKEIRE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KÖLTENEK</a:t>
            </a:r>
          </a:p>
        </p:txBody>
      </p:sp>
      <p:sp>
        <p:nvSpPr>
          <p:cNvPr id="135178" name="Téglalap 4">
            <a:extLst>
              <a:ext uri="{FF2B5EF4-FFF2-40B4-BE49-F238E27FC236}">
                <a16:creationId xmlns:a16="http://schemas.microsoft.com/office/drawing/2014/main" id="{942BBAA3-21E0-4F47-9370-763FB86AB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040563"/>
            <a:ext cx="1285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 sz="2400" b="1">
              <a:latin typeface="MetaPro-Black" panose="02000503050000020004" pitchFamily="50" charset="0"/>
            </a:endParaRPr>
          </a:p>
          <a:p>
            <a:pPr algn="ctr"/>
            <a:r>
              <a:rPr lang="hu-HU" altLang="hu-HU" sz="2400" b="1">
                <a:solidFill>
                  <a:srgbClr val="E10E79"/>
                </a:solidFill>
                <a:latin typeface="MetaPro-Black" panose="02000503050000020004" pitchFamily="50" charset="0"/>
              </a:rPr>
              <a:t> Mert a napi szükségleteidet így is úgy is megveszed, </a:t>
            </a:r>
          </a:p>
          <a:p>
            <a:pPr algn="ctr"/>
            <a:r>
              <a:rPr lang="hu-HU" altLang="hu-HU" sz="2400" b="1">
                <a:solidFill>
                  <a:srgbClr val="E10E79"/>
                </a:solidFill>
                <a:latin typeface="MetaPro-Black" panose="02000503050000020004" pitchFamily="50" charset="0"/>
              </a:rPr>
              <a:t>és közben pénzt kereshetsz vele..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79AE514-EACF-419B-9DCB-D5177DEE7B0C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éri meg tovább ajánlanod?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05554705-8E4C-47A2-9837-7017446659EA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1481138"/>
            <a:ext cx="1470025" cy="1846262"/>
            <a:chOff x="8209332" y="1960815"/>
            <a:chExt cx="1470439" cy="1845592"/>
          </a:xfrm>
        </p:grpSpPr>
        <p:sp>
          <p:nvSpPr>
            <p:cNvPr id="39" name="Szaggatott nyíl jobbra 38">
              <a:extLst>
                <a:ext uri="{FF2B5EF4-FFF2-40B4-BE49-F238E27FC236}">
                  <a16:creationId xmlns:a16="http://schemas.microsoft.com/office/drawing/2014/main" id="{5BF803C5-BD21-408A-BBDF-8301A3370C97}"/>
                </a:ext>
              </a:extLst>
            </p:cNvPr>
            <p:cNvSpPr/>
            <p:nvPr/>
          </p:nvSpPr>
          <p:spPr>
            <a:xfrm>
              <a:off x="8485263" y="2519110"/>
              <a:ext cx="1152145" cy="733659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>
                <a:latin typeface="MetaPro-Black" panose="02000503050000020004" pitchFamily="50" charset="0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EF470CFA-2802-4819-87F1-96E5CBBA3795}"/>
                </a:ext>
              </a:extLst>
            </p:cNvPr>
            <p:cNvSpPr txBox="1"/>
            <p:nvPr/>
          </p:nvSpPr>
          <p:spPr>
            <a:xfrm>
              <a:off x="8442897" y="3344744"/>
              <a:ext cx="123687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FC5FB61-2FCF-479E-B8A9-EE3554090510}"/>
                </a:ext>
              </a:extLst>
            </p:cNvPr>
            <p:cNvSpPr txBox="1"/>
            <p:nvPr/>
          </p:nvSpPr>
          <p:spPr>
            <a:xfrm>
              <a:off x="8209332" y="1960815"/>
              <a:ext cx="14067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2CD43147-FA68-488A-9463-F52790C223EC}"/>
              </a:ext>
            </a:extLst>
          </p:cNvPr>
          <p:cNvCxnSpPr/>
          <p:nvPr/>
        </p:nvCxnSpPr>
        <p:spPr>
          <a:xfrm>
            <a:off x="966547" y="5376069"/>
            <a:ext cx="10396720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2D29BB69-9F73-447F-B016-C5940FD85580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4741863"/>
            <a:ext cx="2116137" cy="4192587"/>
            <a:chOff x="3108825" y="4670169"/>
            <a:chExt cx="2116145" cy="4192678"/>
          </a:xfrm>
        </p:grpSpPr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E65BA270-04B7-42DE-9F5F-08973841891A}"/>
                </a:ext>
              </a:extLst>
            </p:cNvPr>
            <p:cNvCxnSpPr/>
            <p:nvPr/>
          </p:nvCxnSpPr>
          <p:spPr>
            <a:xfrm>
              <a:off x="4118760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36257" name="image8.png" descr="Kép 98">
              <a:extLst>
                <a:ext uri="{FF2B5EF4-FFF2-40B4-BE49-F238E27FC236}">
                  <a16:creationId xmlns:a16="http://schemas.microsoft.com/office/drawing/2014/main" id="{66E9D852-2618-40B2-8340-BB57C446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1"/>
            <a:stretch>
              <a:fillRect/>
            </a:stretch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889A26AC-3D01-496C-813E-BEF44CA274D0}"/>
                </a:ext>
              </a:extLst>
            </p:cNvPr>
            <p:cNvSpPr txBox="1"/>
            <p:nvPr/>
          </p:nvSpPr>
          <p:spPr>
            <a:xfrm>
              <a:off x="3763323" y="4670169"/>
              <a:ext cx="5171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51B4C104-B06A-4A3F-942A-0C589663E4A6}"/>
                </a:ext>
              </a:extLst>
            </p:cNvPr>
            <p:cNvSpPr txBox="1"/>
            <p:nvPr/>
          </p:nvSpPr>
          <p:spPr>
            <a:xfrm>
              <a:off x="3108825" y="7064673"/>
              <a:ext cx="2116145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136260" name="Picture 10">
              <a:extLst>
                <a:ext uri="{FF2B5EF4-FFF2-40B4-BE49-F238E27FC236}">
                  <a16:creationId xmlns:a16="http://schemas.microsoft.com/office/drawing/2014/main" id="{696EB2C7-AF01-4BA0-95DA-163FA7809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25" y="8169165"/>
              <a:ext cx="1571472" cy="69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71615899-750B-45A3-9BDB-5B8FB3775692}"/>
                </a:ext>
              </a:extLst>
            </p:cNvPr>
            <p:cNvSpPr txBox="1"/>
            <p:nvPr/>
          </p:nvSpPr>
          <p:spPr>
            <a:xfrm>
              <a:off x="3546855" y="6380791"/>
              <a:ext cx="8874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136197" name="Picture 5">
            <a:extLst>
              <a:ext uri="{FF2B5EF4-FFF2-40B4-BE49-F238E27FC236}">
                <a16:creationId xmlns:a16="http://schemas.microsoft.com/office/drawing/2014/main" id="{9D63267B-B014-4FCB-ACBA-8744789D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713788"/>
            <a:ext cx="2635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AF232EB2-B9A3-4905-A19F-67D60C52A738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4710113"/>
            <a:ext cx="4057650" cy="4851400"/>
            <a:chOff x="5514401" y="4637406"/>
            <a:chExt cx="4056811" cy="4852482"/>
          </a:xfrm>
        </p:grpSpPr>
        <p:sp>
          <p:nvSpPr>
            <p:cNvPr id="68" name="TextBox 16">
              <a:extLst>
                <a:ext uri="{FF2B5EF4-FFF2-40B4-BE49-F238E27FC236}">
                  <a16:creationId xmlns:a16="http://schemas.microsoft.com/office/drawing/2014/main" id="{F14EA0D5-97C9-4370-A072-5719FDF3E923}"/>
                </a:ext>
              </a:extLst>
            </p:cNvPr>
            <p:cNvSpPr txBox="1"/>
            <p:nvPr/>
          </p:nvSpPr>
          <p:spPr>
            <a:xfrm>
              <a:off x="6355610" y="4637406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>
              <a:extLst>
                <a:ext uri="{FF2B5EF4-FFF2-40B4-BE49-F238E27FC236}">
                  <a16:creationId xmlns:a16="http://schemas.microsoft.com/office/drawing/2014/main" id="{9C89D54E-C844-4091-846A-57AC5D0CFC11}"/>
                </a:ext>
              </a:extLst>
            </p:cNvPr>
            <p:cNvCxnSpPr/>
            <p:nvPr/>
          </p:nvCxnSpPr>
          <p:spPr>
            <a:xfrm>
              <a:off x="7325258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Ajánlóknak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CB1B263F-249B-4949-A381-50631A2A6EBE}"/>
                </a:ext>
              </a:extLst>
            </p:cNvPr>
            <p:cNvSpPr txBox="1"/>
            <p:nvPr/>
          </p:nvSpPr>
          <p:spPr>
            <a:xfrm>
              <a:off x="5514401" y="8658893"/>
              <a:ext cx="4056811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 </a:t>
              </a:r>
              <a:r>
                <a:rPr lang="hu-HU" sz="2400" b="1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aktív</a:t>
              </a: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 embert jutalmaz  felfelé az ajánlásért</a:t>
              </a:r>
            </a:p>
          </p:txBody>
        </p:sp>
        <p:grpSp>
          <p:nvGrpSpPr>
            <p:cNvPr id="136249" name="Csoportba foglalás 9">
              <a:extLst>
                <a:ext uri="{FF2B5EF4-FFF2-40B4-BE49-F238E27FC236}">
                  <a16:creationId xmlns:a16="http://schemas.microsoft.com/office/drawing/2014/main" id="{2F1B3627-5559-4D89-A63D-D6FCF46F4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97417" cy="1713407"/>
              <a:chOff x="6190521" y="2174799"/>
              <a:chExt cx="2646179" cy="2157984"/>
            </a:xfrm>
          </p:grpSpPr>
          <p:pic>
            <p:nvPicPr>
              <p:cNvPr id="136251" name="Picture 2">
                <a:extLst>
                  <a:ext uri="{FF2B5EF4-FFF2-40B4-BE49-F238E27FC236}">
                    <a16:creationId xmlns:a16="http://schemas.microsoft.com/office/drawing/2014/main" id="{B6FA49D3-5D42-4B16-9E74-73795F03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6" y="2196749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5" y="268691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5" y="318128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5" y="372617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2A0F778A-549F-43EA-AC4E-AFE8C3D59CB0}"/>
                </a:ext>
              </a:extLst>
            </p:cNvPr>
            <p:cNvSpPr txBox="1"/>
            <p:nvPr/>
          </p:nvSpPr>
          <p:spPr>
            <a:xfrm>
              <a:off x="6708796" y="6341852"/>
              <a:ext cx="9258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>
            <a:extLst>
              <a:ext uri="{FF2B5EF4-FFF2-40B4-BE49-F238E27FC236}">
                <a16:creationId xmlns:a16="http://schemas.microsoft.com/office/drawing/2014/main" id="{A1DE511E-ABEE-4CFD-8972-FB2A9EA5EC22}"/>
              </a:ext>
            </a:extLst>
          </p:cNvPr>
          <p:cNvSpPr/>
          <p:nvPr/>
        </p:nvSpPr>
        <p:spPr>
          <a:xfrm>
            <a:off x="5734879" y="4624408"/>
            <a:ext cx="2498907" cy="57395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 anchor="ctr">
            <a:spAutoFit/>
          </a:bodyPr>
          <a:lstStyle/>
          <a:p>
            <a:pPr defTabSz="1299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BA002D58-7D4B-4D77-8F1A-AF91B40A5CBE}"/>
              </a:ext>
            </a:extLst>
          </p:cNvPr>
          <p:cNvGrpSpPr>
            <a:grpSpLocks/>
          </p:cNvGrpSpPr>
          <p:nvPr/>
        </p:nvGrpSpPr>
        <p:grpSpPr bwMode="auto">
          <a:xfrm>
            <a:off x="79375" y="1541463"/>
            <a:ext cx="2363788" cy="271145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chemeClr val="bg2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136244" name="Kép 2">
              <a:extLst>
                <a:ext uri="{FF2B5EF4-FFF2-40B4-BE49-F238E27FC236}">
                  <a16:creationId xmlns:a16="http://schemas.microsoft.com/office/drawing/2014/main" id="{B9A7A386-7FCF-4D17-AB3F-75B4A2D4B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3" y="2031164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E561D282-6927-4CFF-8551-4ED8157F106A}"/>
              </a:ext>
            </a:extLst>
          </p:cNvPr>
          <p:cNvGrpSpPr>
            <a:grpSpLocks/>
          </p:cNvGrpSpPr>
          <p:nvPr/>
        </p:nvGrpSpPr>
        <p:grpSpPr bwMode="auto">
          <a:xfrm>
            <a:off x="10213975" y="1063625"/>
            <a:ext cx="2857500" cy="4291013"/>
            <a:chOff x="10213210" y="1063781"/>
            <a:chExt cx="2858787" cy="4265034"/>
          </a:xfrm>
        </p:grpSpPr>
        <p:grpSp>
          <p:nvGrpSpPr>
            <p:cNvPr id="136238" name="Csoportba foglalás 16">
              <a:extLst>
                <a:ext uri="{FF2B5EF4-FFF2-40B4-BE49-F238E27FC236}">
                  <a16:creationId xmlns:a16="http://schemas.microsoft.com/office/drawing/2014/main" id="{505CAD58-5A45-4AFC-B3C5-849001759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3210" y="1063781"/>
              <a:ext cx="2858787" cy="2755657"/>
              <a:chOff x="10213210" y="1063781"/>
              <a:chExt cx="2858787" cy="2755657"/>
            </a:xfrm>
          </p:grpSpPr>
          <p:pic>
            <p:nvPicPr>
              <p:cNvPr id="136240" name="image8.png" descr="Kép 98">
                <a:extLst>
                  <a:ext uri="{FF2B5EF4-FFF2-40B4-BE49-F238E27FC236}">
                    <a16:creationId xmlns:a16="http://schemas.microsoft.com/office/drawing/2014/main" id="{8D18D9BD-4CDC-41E6-BD7B-9CCCE431F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367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dirty="0">
                    <a:solidFill>
                      <a:schemeClr val="bg2"/>
                    </a:solidFill>
                    <a:latin typeface="MetaPro-Black" panose="02000503050000020004" pitchFamily="50" charset="0"/>
                    <a:ea typeface="+mj-ea"/>
                    <a:cs typeface="+mj-cs"/>
                    <a:sym typeface="Arial"/>
                  </a:rPr>
                  <a:t>Vásárlói közösség</a:t>
                </a:r>
              </a:p>
            </p:txBody>
          </p:sp>
          <p:sp>
            <p:nvSpPr>
              <p:cNvPr id="64" name="TextBox 16">
                <a:extLst>
                  <a:ext uri="{FF2B5EF4-FFF2-40B4-BE49-F238E27FC236}">
                    <a16:creationId xmlns:a16="http://schemas.microsoft.com/office/drawing/2014/main" id="{7C37B91F-224F-4537-9B15-FAE7371D0C10}"/>
                  </a:ext>
                </a:extLst>
              </p:cNvPr>
              <p:cNvSpPr txBox="1"/>
              <p:nvPr/>
            </p:nvSpPr>
            <p:spPr>
              <a:xfrm>
                <a:off x="10745531" y="3176954"/>
                <a:ext cx="1791513" cy="642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55DA1500-17A6-468A-B20C-05978CDF0025}"/>
                </a:ext>
              </a:extLst>
            </p:cNvPr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12" y="8673243"/>
            <a:ext cx="243084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defTabSz="913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Jövedelem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5B97F091-FE77-4387-89F5-5D2A09036D10}"/>
              </a:ext>
            </a:extLst>
          </p:cNvPr>
          <p:cNvGrpSpPr>
            <a:grpSpLocks/>
          </p:cNvGrpSpPr>
          <p:nvPr/>
        </p:nvGrpSpPr>
        <p:grpSpPr bwMode="auto">
          <a:xfrm>
            <a:off x="11066463" y="7391400"/>
            <a:ext cx="1990725" cy="1103313"/>
            <a:chOff x="9700311" y="6849886"/>
            <a:chExt cx="1990718" cy="1102653"/>
          </a:xfrm>
        </p:grpSpPr>
        <p:pic>
          <p:nvPicPr>
            <p:cNvPr id="136236" name="Picture 19">
              <a:extLst>
                <a:ext uri="{FF2B5EF4-FFF2-40B4-BE49-F238E27FC236}">
                  <a16:creationId xmlns:a16="http://schemas.microsoft.com/office/drawing/2014/main" id="{C495AB7D-8EBE-409F-AC0A-C10EDFDC0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112190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0AAF2E4-5102-475C-8CF9-E63F634CAC6D}"/>
              </a:ext>
            </a:extLst>
          </p:cNvPr>
          <p:cNvGrpSpPr>
            <a:grpSpLocks/>
          </p:cNvGrpSpPr>
          <p:nvPr/>
        </p:nvGrpSpPr>
        <p:grpSpPr bwMode="auto">
          <a:xfrm>
            <a:off x="-179388" y="4741863"/>
            <a:ext cx="2363788" cy="3995737"/>
            <a:chOff x="101366" y="4670169"/>
            <a:chExt cx="2364395" cy="3995305"/>
          </a:xfrm>
        </p:grpSpPr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151D109D-3CC7-4176-9AF0-CA191E2DE3DB}"/>
                </a:ext>
              </a:extLst>
            </p:cNvPr>
            <p:cNvCxnSpPr/>
            <p:nvPr/>
          </p:nvCxnSpPr>
          <p:spPr>
            <a:xfrm>
              <a:off x="1253636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ÉN</a:t>
              </a: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A4002888-41A9-4166-B376-B0B182D0F201}"/>
                </a:ext>
              </a:extLst>
            </p:cNvPr>
            <p:cNvSpPr txBox="1"/>
            <p:nvPr/>
          </p:nvSpPr>
          <p:spPr>
            <a:xfrm>
              <a:off x="1041400" y="4670169"/>
              <a:ext cx="5539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D7D1E1BF-32A6-4DAE-A64A-E919FA0D69C6}"/>
                </a:ext>
              </a:extLst>
            </p:cNvPr>
            <p:cNvSpPr txBox="1"/>
            <p:nvPr/>
          </p:nvSpPr>
          <p:spPr>
            <a:xfrm>
              <a:off x="663522" y="6320316"/>
              <a:ext cx="84574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136235" name="Kép 84">
              <a:extLst>
                <a:ext uri="{FF2B5EF4-FFF2-40B4-BE49-F238E27FC236}">
                  <a16:creationId xmlns:a16="http://schemas.microsoft.com/office/drawing/2014/main" id="{CEC82BF4-A237-4FD5-9A8F-73EA3DF9B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4" y="6649723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30" y="1477709"/>
            <a:ext cx="3261318" cy="2000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Termékpartnerek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Vendéglátás</a:t>
            </a:r>
            <a:endParaRPr lang="hu-HU" sz="2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91D554D6-50B1-4A8C-9612-A79524D5EA6C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1125538"/>
            <a:ext cx="1516063" cy="3509962"/>
            <a:chOff x="2937233" y="1125336"/>
            <a:chExt cx="1515565" cy="3509996"/>
          </a:xfrm>
        </p:grpSpPr>
        <p:grpSp>
          <p:nvGrpSpPr>
            <p:cNvPr id="136222" name="Csoportba foglalás 10">
              <a:extLst>
                <a:ext uri="{FF2B5EF4-FFF2-40B4-BE49-F238E27FC236}">
                  <a16:creationId xmlns:a16="http://schemas.microsoft.com/office/drawing/2014/main" id="{D5B72180-7C25-4A3C-907C-DDFB002954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26B3F0C4-A21A-4E5D-ACB5-938E4AA016CB}"/>
                  </a:ext>
                </a:extLst>
              </p:cNvPr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136229" name="Picture 8">
                <a:extLst>
                  <a:ext uri="{FF2B5EF4-FFF2-40B4-BE49-F238E27FC236}">
                    <a16:creationId xmlns:a16="http://schemas.microsoft.com/office/drawing/2014/main" id="{BD1E545D-19FF-4ED0-ACAA-E133CEE7AE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16947" y="3474276"/>
                <a:ext cx="1081193" cy="70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Szaggatott nyíl jobbra 31">
                <a:extLst>
                  <a:ext uri="{FF2B5EF4-FFF2-40B4-BE49-F238E27FC236}">
                    <a16:creationId xmlns:a16="http://schemas.microsoft.com/office/drawing/2014/main" id="{66C8C7B2-7448-4DA3-9CAF-D50AD61FA7EB}"/>
                  </a:ext>
                </a:extLst>
              </p:cNvPr>
              <p:cNvSpPr/>
              <p:nvPr/>
            </p:nvSpPr>
            <p:spPr>
              <a:xfrm>
                <a:off x="3441193" y="2551444"/>
                <a:ext cx="1152145" cy="733659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 anchor="ctr">
                <a:spAutoFit/>
              </a:bodyPr>
              <a:lstStyle/>
              <a:p>
                <a:pPr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>
                  <a:latin typeface="MetaPro-Black" panose="02000503050000020004" pitchFamily="50" charset="0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136223" name="Csoportba foglalás 86">
              <a:extLst>
                <a:ext uri="{FF2B5EF4-FFF2-40B4-BE49-F238E27FC236}">
                  <a16:creationId xmlns:a16="http://schemas.microsoft.com/office/drawing/2014/main" id="{EDF6C193-6395-45CA-BF88-527BEB4CF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998" y="3887410"/>
              <a:ext cx="1297287" cy="747922"/>
              <a:chOff x="5036599" y="6044567"/>
              <a:chExt cx="2470556" cy="1368786"/>
            </a:xfrm>
          </p:grpSpPr>
          <p:grpSp>
            <p:nvGrpSpPr>
              <p:cNvPr id="136224" name="Group 13">
                <a:extLst>
                  <a:ext uri="{FF2B5EF4-FFF2-40B4-BE49-F238E27FC236}">
                    <a16:creationId xmlns:a16="http://schemas.microsoft.com/office/drawing/2014/main" id="{F705496A-29FF-4D85-AC2D-3D44D3292F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136226" name="Picture 14">
                  <a:extLst>
                    <a:ext uri="{FF2B5EF4-FFF2-40B4-BE49-F238E27FC236}">
                      <a16:creationId xmlns:a16="http://schemas.microsoft.com/office/drawing/2014/main" id="{506B3945-4013-4073-BF65-5DB4A03DD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551" y="6064250"/>
                  <a:ext cx="828675" cy="82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6227" name="Picture 15">
                  <a:extLst>
                    <a:ext uri="{FF2B5EF4-FFF2-40B4-BE49-F238E27FC236}">
                      <a16:creationId xmlns:a16="http://schemas.microsoft.com/office/drawing/2014/main" id="{C8D17594-46C1-4AAA-BC7F-4DCB2D407F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1052" y="6068809"/>
                  <a:ext cx="833173" cy="833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3"/>
                <a:ext cx="2470556" cy="450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532DEA20-18C7-4717-9B4E-4A02082B0287}"/>
              </a:ext>
            </a:extLst>
          </p:cNvPr>
          <p:cNvGrpSpPr>
            <a:grpSpLocks/>
          </p:cNvGrpSpPr>
          <p:nvPr/>
        </p:nvGrpSpPr>
        <p:grpSpPr bwMode="auto">
          <a:xfrm>
            <a:off x="8545513" y="4705350"/>
            <a:ext cx="3390900" cy="4000500"/>
            <a:chOff x="8545888" y="4705232"/>
            <a:chExt cx="3390770" cy="4000532"/>
          </a:xfrm>
        </p:grpSpPr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D05DA1E4-21E6-4C31-B5C3-70BF4CA9EDF7}"/>
                </a:ext>
              </a:extLst>
            </p:cNvPr>
            <p:cNvCxnSpPr/>
            <p:nvPr/>
          </p:nvCxnSpPr>
          <p:spPr>
            <a:xfrm>
              <a:off x="10113263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D2E708F9-2671-44AE-9400-58A7BE1F2143}"/>
                </a:ext>
              </a:extLst>
            </p:cNvPr>
            <p:cNvSpPr txBox="1"/>
            <p:nvPr/>
          </p:nvSpPr>
          <p:spPr>
            <a:xfrm>
              <a:off x="9266167" y="4705232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136211" name="Csoportba foglalás 25">
              <a:extLst>
                <a:ext uri="{FF2B5EF4-FFF2-40B4-BE49-F238E27FC236}">
                  <a16:creationId xmlns:a16="http://schemas.microsoft.com/office/drawing/2014/main" id="{FDBB1D79-E2DF-4CA2-B654-8896F5F1E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136212" name="Csoportba foglalás 24">
                <a:extLst>
                  <a:ext uri="{FF2B5EF4-FFF2-40B4-BE49-F238E27FC236}">
                    <a16:creationId xmlns:a16="http://schemas.microsoft.com/office/drawing/2014/main" id="{4B900B6B-6406-421D-BB68-6CCDD8CCF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45719" tIns="45719" rIns="45719" bIns="45719" spcCol="38100">
                  <a:spAutoFit/>
                </a:bodyPr>
                <a:lstStyle/>
                <a:p>
                  <a:pPr algn="ctr" defTabSz="9133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MetaPro-Black" panose="02000503050000020004" pitchFamily="50" charset="0"/>
                      <a:ea typeface="+mj-ea"/>
                      <a:cs typeface="+mj-cs"/>
                      <a:sym typeface="Arial"/>
                    </a:rPr>
                    <a:t>Visszatérítési számla:</a:t>
                  </a:r>
                </a:p>
              </p:txBody>
            </p:sp>
            <p:sp>
              <p:nvSpPr>
                <p:cNvPr id="78" name="TextBox 16">
                  <a:extLst>
                    <a:ext uri="{FF2B5EF4-FFF2-40B4-BE49-F238E27FC236}">
                      <a16:creationId xmlns:a16="http://schemas.microsoft.com/office/drawing/2014/main" id="{BD4238EF-B166-45B9-97D3-0633CFA4174E}"/>
                    </a:ext>
                  </a:extLst>
                </p:cNvPr>
                <p:cNvSpPr txBox="1"/>
                <p:nvPr/>
              </p:nvSpPr>
              <p:spPr>
                <a:xfrm>
                  <a:off x="9497434" y="6444213"/>
                  <a:ext cx="925892" cy="369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etaPro-Black" panose="02000503050000020004" pitchFamily="50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136216" name="Csoportba foglalás 3">
                  <a:extLst>
                    <a:ext uri="{FF2B5EF4-FFF2-40B4-BE49-F238E27FC236}">
                      <a16:creationId xmlns:a16="http://schemas.microsoft.com/office/drawing/2014/main" id="{C89A9E2F-5132-4056-99A7-035ED616DC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12375" y="6992357"/>
                  <a:ext cx="1975945" cy="1713407"/>
                  <a:chOff x="9341653" y="6813827"/>
                  <a:chExt cx="1975945" cy="1713407"/>
                </a:xfrm>
              </p:grpSpPr>
              <p:pic>
                <p:nvPicPr>
                  <p:cNvPr id="136217" name="Picture 2">
                    <a:extLst>
                      <a:ext uri="{FF2B5EF4-FFF2-40B4-BE49-F238E27FC236}">
                        <a16:creationId xmlns:a16="http://schemas.microsoft.com/office/drawing/2014/main" id="{E3E7C44B-9FFD-430F-95F7-1AE5D95B76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0" y="7653331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>
                <a:extLst>
                  <a:ext uri="{FF2B5EF4-FFF2-40B4-BE49-F238E27FC236}">
                    <a16:creationId xmlns:a16="http://schemas.microsoft.com/office/drawing/2014/main" id="{FB69FEB1-8A34-4A11-80C0-3DCED30D69AE}"/>
                  </a:ext>
                </a:extLst>
              </p:cNvPr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91439" tIns="45719" rIns="91439" bIns="45719" spcCol="38100"/>
              <a:lstStyle/>
              <a:p>
                <a:pPr defTabSz="913382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84" name="Szövegdoboz 83">
            <a:extLst>
              <a:ext uri="{FF2B5EF4-FFF2-40B4-BE49-F238E27FC236}">
                <a16:creationId xmlns:a16="http://schemas.microsoft.com/office/drawing/2014/main" id="{475D1CCF-E4CD-49B2-84AA-54CF71FC2DFE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éri meg tovább ajánlanod?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hape 345" descr="Kép 148">
            <a:extLst>
              <a:ext uri="{FF2B5EF4-FFF2-40B4-BE49-F238E27FC236}">
                <a16:creationId xmlns:a16="http://schemas.microsoft.com/office/drawing/2014/main" id="{1E0198CA-77C9-4201-8CF0-7A8952B7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3" tIns="45673" rIns="45673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346" name="Shape 346" descr="CustomShape 1">
            <a:extLst>
              <a:ext uri="{FF2B5EF4-FFF2-40B4-BE49-F238E27FC236}">
                <a16:creationId xmlns:a16="http://schemas.microsoft.com/office/drawing/2014/main" id="{EF137C11-D44F-4B95-A179-AAE6EAB0B201}"/>
              </a:ext>
            </a:extLst>
          </p:cNvPr>
          <p:cNvSpPr/>
          <p:nvPr/>
        </p:nvSpPr>
        <p:spPr>
          <a:xfrm>
            <a:off x="-223838" y="-19050"/>
            <a:ext cx="13662026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Mennyit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kereshet</a:t>
            </a:r>
            <a:r>
              <a:rPr lang="hu-HU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sz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a</a:t>
            </a:r>
            <a:r>
              <a:rPr lang="hu-HU" sz="4800" kern="0" spc="-3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lang="en-US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vásárlási</a:t>
            </a:r>
            <a:r>
              <a:rPr lang="en-US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forgalomból,</a:t>
            </a:r>
            <a:b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ha kialakítottuk a rendszert?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Pl.: 100.000 Ft költés. 10 % kedvezménynél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Az ajánlói jutalék a kedvezmény 5%-a azaz: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500 Ft/vásárló/hó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138244" name="image14.png">
            <a:extLst>
              <a:ext uri="{FF2B5EF4-FFF2-40B4-BE49-F238E27FC236}">
                <a16:creationId xmlns:a16="http://schemas.microsoft.com/office/drawing/2014/main" id="{55173E97-1385-4534-B425-C8FC745C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1D410B-C19C-4206-8227-15ADEFD2B766}"/>
              </a:ext>
            </a:extLst>
          </p:cNvPr>
          <p:cNvSpPr txBox="1"/>
          <p:nvPr/>
        </p:nvSpPr>
        <p:spPr>
          <a:xfrm>
            <a:off x="3133048" y="6244807"/>
            <a:ext cx="116304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13734-6EFD-43DD-9D05-CD87FBD96827}"/>
              </a:ext>
            </a:extLst>
          </p:cNvPr>
          <p:cNvSpPr txBox="1"/>
          <p:nvPr/>
        </p:nvSpPr>
        <p:spPr>
          <a:xfrm>
            <a:off x="4467581" y="5705748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E6B44-7AB0-455E-B7D5-A25642D40527}"/>
              </a:ext>
            </a:extLst>
          </p:cNvPr>
          <p:cNvSpPr txBox="1"/>
          <p:nvPr/>
        </p:nvSpPr>
        <p:spPr>
          <a:xfrm>
            <a:off x="4472290" y="4434836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67C9C-790A-4973-83F5-3FEADA76A441}"/>
              </a:ext>
            </a:extLst>
          </p:cNvPr>
          <p:cNvSpPr txBox="1"/>
          <p:nvPr/>
        </p:nvSpPr>
        <p:spPr>
          <a:xfrm>
            <a:off x="4467581" y="506632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A55D-D684-44A4-85AE-2FF14D6865FC}"/>
              </a:ext>
            </a:extLst>
          </p:cNvPr>
          <p:cNvSpPr txBox="1"/>
          <p:nvPr/>
        </p:nvSpPr>
        <p:spPr>
          <a:xfrm>
            <a:off x="4472290" y="634374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56C50-BBCA-4E2D-846B-D0062FFB0EBC}"/>
              </a:ext>
            </a:extLst>
          </p:cNvPr>
          <p:cNvSpPr txBox="1"/>
          <p:nvPr/>
        </p:nvSpPr>
        <p:spPr>
          <a:xfrm>
            <a:off x="3341366" y="5633725"/>
            <a:ext cx="961066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2C0C3A-21F6-4105-BB4E-B50A8AFB1372}"/>
              </a:ext>
            </a:extLst>
          </p:cNvPr>
          <p:cNvSpPr txBox="1"/>
          <p:nvPr/>
        </p:nvSpPr>
        <p:spPr>
          <a:xfrm>
            <a:off x="3633183" y="4993166"/>
            <a:ext cx="65328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29243-EED9-4635-BC6B-3A830B3A5D6D}"/>
              </a:ext>
            </a:extLst>
          </p:cNvPr>
          <p:cNvSpPr txBox="1"/>
          <p:nvPr/>
        </p:nvSpPr>
        <p:spPr>
          <a:xfrm>
            <a:off x="3837983" y="4354345"/>
            <a:ext cx="457037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3AE8D-3862-4153-ABBF-B513BE4B7D48}"/>
              </a:ext>
            </a:extLst>
          </p:cNvPr>
          <p:cNvSpPr txBox="1"/>
          <p:nvPr/>
        </p:nvSpPr>
        <p:spPr>
          <a:xfrm>
            <a:off x="4789044" y="4365360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91559-6349-41D1-995D-027EDC732F8D}"/>
              </a:ext>
            </a:extLst>
          </p:cNvPr>
          <p:cNvSpPr txBox="1"/>
          <p:nvPr/>
        </p:nvSpPr>
        <p:spPr>
          <a:xfrm>
            <a:off x="4789036" y="4993166"/>
            <a:ext cx="76549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77994-79DE-488F-9FEF-43D77DF68883}"/>
              </a:ext>
            </a:extLst>
          </p:cNvPr>
          <p:cNvSpPr txBox="1"/>
          <p:nvPr/>
        </p:nvSpPr>
        <p:spPr>
          <a:xfrm>
            <a:off x="4789044" y="5629113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95180-BC97-4105-AD36-49BF626C0D2F}"/>
              </a:ext>
            </a:extLst>
          </p:cNvPr>
          <p:cNvSpPr txBox="1"/>
          <p:nvPr/>
        </p:nvSpPr>
        <p:spPr>
          <a:xfrm>
            <a:off x="4789044" y="6277376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883EC-7791-4837-8660-5359E656C03C}"/>
              </a:ext>
            </a:extLst>
          </p:cNvPr>
          <p:cNvSpPr txBox="1"/>
          <p:nvPr/>
        </p:nvSpPr>
        <p:spPr>
          <a:xfrm>
            <a:off x="5532092" y="437558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50E0A-3CB9-4BF6-AF08-627FC22B69BF}"/>
              </a:ext>
            </a:extLst>
          </p:cNvPr>
          <p:cNvSpPr txBox="1"/>
          <p:nvPr/>
        </p:nvSpPr>
        <p:spPr>
          <a:xfrm>
            <a:off x="5518699" y="500724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D76707-270F-4CA2-9877-7D22D742A668}"/>
              </a:ext>
            </a:extLst>
          </p:cNvPr>
          <p:cNvSpPr txBox="1"/>
          <p:nvPr/>
        </p:nvSpPr>
        <p:spPr>
          <a:xfrm>
            <a:off x="5525935" y="563372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A848F9-9C2C-4C97-9DF1-7B615C5CE84F}"/>
              </a:ext>
            </a:extLst>
          </p:cNvPr>
          <p:cNvSpPr txBox="1"/>
          <p:nvPr/>
        </p:nvSpPr>
        <p:spPr>
          <a:xfrm>
            <a:off x="5525934" y="627275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8C692B-38F2-4353-ACB5-4067762E4C0D}"/>
              </a:ext>
            </a:extLst>
          </p:cNvPr>
          <p:cNvSpPr txBox="1"/>
          <p:nvPr/>
        </p:nvSpPr>
        <p:spPr>
          <a:xfrm>
            <a:off x="6595091" y="438972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661C92-EA11-4872-A5FD-AEC79A1D8005}"/>
              </a:ext>
            </a:extLst>
          </p:cNvPr>
          <p:cNvSpPr txBox="1"/>
          <p:nvPr/>
        </p:nvSpPr>
        <p:spPr>
          <a:xfrm>
            <a:off x="6595089" y="502395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986B4-9A33-40F2-808A-360436EDC84F}"/>
              </a:ext>
            </a:extLst>
          </p:cNvPr>
          <p:cNvSpPr txBox="1"/>
          <p:nvPr/>
        </p:nvSpPr>
        <p:spPr>
          <a:xfrm>
            <a:off x="6595088" y="5662654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86F78-9BAF-4143-BD6A-F1768626B676}"/>
              </a:ext>
            </a:extLst>
          </p:cNvPr>
          <p:cNvSpPr txBox="1"/>
          <p:nvPr/>
        </p:nvSpPr>
        <p:spPr>
          <a:xfrm>
            <a:off x="6595086" y="6296893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42D0B1-9A27-4BA2-AE51-1553710D2FD6}"/>
              </a:ext>
            </a:extLst>
          </p:cNvPr>
          <p:cNvSpPr txBox="1"/>
          <p:nvPr/>
        </p:nvSpPr>
        <p:spPr>
          <a:xfrm>
            <a:off x="8025352" y="4339112"/>
            <a:ext cx="1914853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5000</a:t>
            </a:r>
            <a:r>
              <a:rPr lang="hu-HU" sz="2800" kern="0" dirty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C20711-0AB4-462A-9627-F30647E0C77E}"/>
              </a:ext>
            </a:extLst>
          </p:cNvPr>
          <p:cNvSpPr txBox="1"/>
          <p:nvPr/>
        </p:nvSpPr>
        <p:spPr>
          <a:xfrm>
            <a:off x="7728707" y="4971453"/>
            <a:ext cx="222262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50.000</a:t>
            </a:r>
            <a:r>
              <a:rPr lang="hu-HU" sz="2800" kern="0" dirty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0FFA3-FF1B-416F-8D48-F94B94F9A1B6}"/>
              </a:ext>
            </a:extLst>
          </p:cNvPr>
          <p:cNvSpPr txBox="1"/>
          <p:nvPr/>
        </p:nvSpPr>
        <p:spPr>
          <a:xfrm>
            <a:off x="7534191" y="5601093"/>
            <a:ext cx="2424608" cy="954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500.000</a:t>
            </a:r>
            <a:r>
              <a:rPr lang="hu-HU" sz="2800" kern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kern="0" dirty="0">
              <a:solidFill>
                <a:schemeClr val="bg1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475CFF-A8F5-44E7-8DC3-8B6592270C9B}"/>
              </a:ext>
            </a:extLst>
          </p:cNvPr>
          <p:cNvSpPr txBox="1"/>
          <p:nvPr/>
        </p:nvSpPr>
        <p:spPr>
          <a:xfrm>
            <a:off x="7242389" y="6243271"/>
            <a:ext cx="273238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  <a:r>
              <a:rPr lang="hu-HU" sz="2800" kern="0" dirty="0">
                <a:solidFill>
                  <a:schemeClr val="bg1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6F55FA-98CB-4599-912F-0A631A704096}"/>
              </a:ext>
            </a:extLst>
          </p:cNvPr>
          <p:cNvSpPr txBox="1"/>
          <p:nvPr/>
        </p:nvSpPr>
        <p:spPr>
          <a:xfrm>
            <a:off x="2194718" y="7797705"/>
            <a:ext cx="1725699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 fő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716F1A-83C0-42DD-97FA-39AA60D815AA}"/>
              </a:ext>
            </a:extLst>
          </p:cNvPr>
          <p:cNvSpPr txBox="1"/>
          <p:nvPr/>
        </p:nvSpPr>
        <p:spPr>
          <a:xfrm>
            <a:off x="4283253" y="7778374"/>
            <a:ext cx="2100894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*   500 Ft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3BFA90-F922-4F47-9E34-E51194D52A88}"/>
              </a:ext>
            </a:extLst>
          </p:cNvPr>
          <p:cNvSpPr txBox="1"/>
          <p:nvPr/>
        </p:nvSpPr>
        <p:spPr>
          <a:xfrm>
            <a:off x="6973832" y="7786350"/>
            <a:ext cx="188279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D357BF-1DD6-4C68-9D26-C1C779222F08}"/>
              </a:ext>
            </a:extLst>
          </p:cNvPr>
          <p:cNvSpPr txBox="1"/>
          <p:nvPr/>
        </p:nvSpPr>
        <p:spPr>
          <a:xfrm>
            <a:off x="8911744" y="7797244"/>
            <a:ext cx="189401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 hónap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3A09A0-D60B-452E-BA68-C411CA986DFD}"/>
              </a:ext>
            </a:extLst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F40C9A-A25E-44BA-A78E-8F896769CA36}"/>
              </a:ext>
            </a:extLst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74E7BF-B921-48AC-B5FF-1E4DC985C137}"/>
              </a:ext>
            </a:extLst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Csoportba foglalás 15">
            <a:extLst>
              <a:ext uri="{FF2B5EF4-FFF2-40B4-BE49-F238E27FC236}">
                <a16:creationId xmlns:a16="http://schemas.microsoft.com/office/drawing/2014/main" id="{B27774E9-CF27-4266-AEB7-A41B56BBC28C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1481138"/>
            <a:ext cx="1470025" cy="1846262"/>
            <a:chOff x="8209332" y="1960815"/>
            <a:chExt cx="1470439" cy="1845592"/>
          </a:xfrm>
        </p:grpSpPr>
        <p:sp>
          <p:nvSpPr>
            <p:cNvPr id="39" name="Szaggatott nyíl jobbra 38">
              <a:extLst>
                <a:ext uri="{FF2B5EF4-FFF2-40B4-BE49-F238E27FC236}">
                  <a16:creationId xmlns:a16="http://schemas.microsoft.com/office/drawing/2014/main" id="{3693791C-C605-4E2C-B48D-0B9852936E08}"/>
                </a:ext>
              </a:extLst>
            </p:cNvPr>
            <p:cNvSpPr/>
            <p:nvPr/>
          </p:nvSpPr>
          <p:spPr>
            <a:xfrm>
              <a:off x="8485263" y="2519110"/>
              <a:ext cx="1152145" cy="733659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 anchor="ctr">
              <a:spAutoFit/>
            </a:bodyPr>
            <a:lstStyle/>
            <a:p>
              <a:pPr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>
                <a:latin typeface="MetaPro-Black" panose="02000503050000020004" pitchFamily="50" charset="0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E282D0C7-C06B-4B72-9A51-25F2B0D83FF5}"/>
                </a:ext>
              </a:extLst>
            </p:cNvPr>
            <p:cNvSpPr txBox="1"/>
            <p:nvPr/>
          </p:nvSpPr>
          <p:spPr>
            <a:xfrm>
              <a:off x="8442897" y="3344744"/>
              <a:ext cx="1236874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Pl.: 10%</a:t>
              </a:r>
            </a:p>
          </p:txBody>
        </p:sp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B80D1EA5-48CE-4C56-9194-33588110691E}"/>
                </a:ext>
              </a:extLst>
            </p:cNvPr>
            <p:cNvSpPr txBox="1"/>
            <p:nvPr/>
          </p:nvSpPr>
          <p:spPr>
            <a:xfrm>
              <a:off x="8209332" y="1960815"/>
              <a:ext cx="14067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Kedvezmény</a:t>
              </a:r>
            </a:p>
          </p:txBody>
        </p:sp>
      </p:grp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884DE0AA-62B4-4FED-9ABC-89486472DC12}"/>
              </a:ext>
            </a:extLst>
          </p:cNvPr>
          <p:cNvCxnSpPr/>
          <p:nvPr/>
        </p:nvCxnSpPr>
        <p:spPr>
          <a:xfrm>
            <a:off x="966547" y="5376069"/>
            <a:ext cx="10396720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9268" name="Csoportba foglalás 5">
            <a:extLst>
              <a:ext uri="{FF2B5EF4-FFF2-40B4-BE49-F238E27FC236}">
                <a16:creationId xmlns:a16="http://schemas.microsoft.com/office/drawing/2014/main" id="{8DD24FE2-5319-4F6A-BCFF-594DCB8554FF}"/>
              </a:ext>
            </a:extLst>
          </p:cNvPr>
          <p:cNvGrpSpPr>
            <a:grpSpLocks/>
          </p:cNvGrpSpPr>
          <p:nvPr/>
        </p:nvGrpSpPr>
        <p:grpSpPr bwMode="auto">
          <a:xfrm>
            <a:off x="2827338" y="4741863"/>
            <a:ext cx="2116137" cy="4192587"/>
            <a:chOff x="3108825" y="4670169"/>
            <a:chExt cx="2116145" cy="4192678"/>
          </a:xfrm>
        </p:grpSpPr>
        <p:cxnSp>
          <p:nvCxnSpPr>
            <p:cNvPr id="65" name="Egyenes összekötő nyíllal 64">
              <a:extLst>
                <a:ext uri="{FF2B5EF4-FFF2-40B4-BE49-F238E27FC236}">
                  <a16:creationId xmlns:a16="http://schemas.microsoft.com/office/drawing/2014/main" id="{33B98AD3-8F33-4805-BBD6-6C415409592D}"/>
                </a:ext>
              </a:extLst>
            </p:cNvPr>
            <p:cNvCxnSpPr/>
            <p:nvPr/>
          </p:nvCxnSpPr>
          <p:spPr>
            <a:xfrm>
              <a:off x="4118760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39330" name="image8.png" descr="Kép 98">
              <a:extLst>
                <a:ext uri="{FF2B5EF4-FFF2-40B4-BE49-F238E27FC236}">
                  <a16:creationId xmlns:a16="http://schemas.microsoft.com/office/drawing/2014/main" id="{9B11E1F8-0167-426F-A3AD-C1367212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1"/>
            <a:stretch>
              <a:fillRect/>
            </a:stretch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>
              <a:extLst>
                <a:ext uri="{FF2B5EF4-FFF2-40B4-BE49-F238E27FC236}">
                  <a16:creationId xmlns:a16="http://schemas.microsoft.com/office/drawing/2014/main" id="{02193E5F-E28E-4A50-9501-B31D31E2672C}"/>
                </a:ext>
              </a:extLst>
            </p:cNvPr>
            <p:cNvSpPr txBox="1"/>
            <p:nvPr/>
          </p:nvSpPr>
          <p:spPr>
            <a:xfrm>
              <a:off x="3763323" y="4670169"/>
              <a:ext cx="51712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CE704CB2-878B-4206-915C-305280433D39}"/>
                </a:ext>
              </a:extLst>
            </p:cNvPr>
            <p:cNvSpPr txBox="1"/>
            <p:nvPr/>
          </p:nvSpPr>
          <p:spPr>
            <a:xfrm>
              <a:off x="3108825" y="7064673"/>
              <a:ext cx="2116145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Működtetés és adományozás</a:t>
              </a:r>
            </a:p>
          </p:txBody>
        </p:sp>
        <p:pic>
          <p:nvPicPr>
            <p:cNvPr id="139333" name="Picture 10">
              <a:extLst>
                <a:ext uri="{FF2B5EF4-FFF2-40B4-BE49-F238E27FC236}">
                  <a16:creationId xmlns:a16="http://schemas.microsoft.com/office/drawing/2014/main" id="{47F11B80-F91B-431D-ACEB-8E63F1952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25" y="8169165"/>
              <a:ext cx="1571472" cy="69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16">
              <a:extLst>
                <a:ext uri="{FF2B5EF4-FFF2-40B4-BE49-F238E27FC236}">
                  <a16:creationId xmlns:a16="http://schemas.microsoft.com/office/drawing/2014/main" id="{CE4467A1-1DFC-4B7D-805C-59335E96DF18}"/>
                </a:ext>
              </a:extLst>
            </p:cNvPr>
            <p:cNvSpPr txBox="1"/>
            <p:nvPr/>
          </p:nvSpPr>
          <p:spPr>
            <a:xfrm>
              <a:off x="3546855" y="6380791"/>
              <a:ext cx="8874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1.000 Ft</a:t>
              </a:r>
            </a:p>
          </p:txBody>
        </p:sp>
      </p:grpSp>
      <p:pic>
        <p:nvPicPr>
          <p:cNvPr id="139269" name="Picture 5">
            <a:extLst>
              <a:ext uri="{FF2B5EF4-FFF2-40B4-BE49-F238E27FC236}">
                <a16:creationId xmlns:a16="http://schemas.microsoft.com/office/drawing/2014/main" id="{422CFC4D-3948-40A0-A643-4FEB859C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713788"/>
            <a:ext cx="2635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70" name="Csoportba foglalás 19">
            <a:extLst>
              <a:ext uri="{FF2B5EF4-FFF2-40B4-BE49-F238E27FC236}">
                <a16:creationId xmlns:a16="http://schemas.microsoft.com/office/drawing/2014/main" id="{6E25B6F7-A3EE-4C83-8FB4-02AD404D8082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4710113"/>
            <a:ext cx="3411537" cy="4851400"/>
            <a:chOff x="5781380" y="4637406"/>
            <a:chExt cx="3412324" cy="4852482"/>
          </a:xfrm>
        </p:grpSpPr>
        <p:sp>
          <p:nvSpPr>
            <p:cNvPr id="68" name="TextBox 16">
              <a:extLst>
                <a:ext uri="{FF2B5EF4-FFF2-40B4-BE49-F238E27FC236}">
                  <a16:creationId xmlns:a16="http://schemas.microsoft.com/office/drawing/2014/main" id="{BC71C46D-B213-4A8A-95BE-ED91A2EA1BBF}"/>
                </a:ext>
              </a:extLst>
            </p:cNvPr>
            <p:cNvSpPr txBox="1"/>
            <p:nvPr/>
          </p:nvSpPr>
          <p:spPr>
            <a:xfrm>
              <a:off x="6355610" y="4637406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>
              <a:extLst>
                <a:ext uri="{FF2B5EF4-FFF2-40B4-BE49-F238E27FC236}">
                  <a16:creationId xmlns:a16="http://schemas.microsoft.com/office/drawing/2014/main" id="{F37C4390-C1F7-4D65-BFBE-60DE8277A382}"/>
                </a:ext>
              </a:extLst>
            </p:cNvPr>
            <p:cNvCxnSpPr/>
            <p:nvPr/>
          </p:nvCxnSpPr>
          <p:spPr>
            <a:xfrm>
              <a:off x="732525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Ajánlóknak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460ABC74-45F7-4479-A288-E792B4FCD6D1}"/>
                </a:ext>
              </a:extLst>
            </p:cNvPr>
            <p:cNvSpPr txBox="1"/>
            <p:nvPr/>
          </p:nvSpPr>
          <p:spPr>
            <a:xfrm>
              <a:off x="5781380" y="8658893"/>
              <a:ext cx="341232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 </a:t>
              </a:r>
              <a:r>
                <a:rPr lang="hu-HU" sz="2400" b="1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aktív embert </a:t>
              </a:r>
              <a:r>
                <a:rPr lang="hu-HU" sz="2400" b="1" kern="0" dirty="0">
                  <a:solidFill>
                    <a:schemeClr val="bg2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jutalmaz  felfelé az ajánlásért</a:t>
              </a:r>
            </a:p>
          </p:txBody>
        </p:sp>
        <p:grpSp>
          <p:nvGrpSpPr>
            <p:cNvPr id="139322" name="Csoportba foglalás 9">
              <a:extLst>
                <a:ext uri="{FF2B5EF4-FFF2-40B4-BE49-F238E27FC236}">
                  <a16:creationId xmlns:a16="http://schemas.microsoft.com/office/drawing/2014/main" id="{8A178DC3-A892-4D8A-937E-373C8D293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097417" cy="1713407"/>
              <a:chOff x="6190521" y="2174799"/>
              <a:chExt cx="2646179" cy="2157984"/>
            </a:xfrm>
          </p:grpSpPr>
          <p:pic>
            <p:nvPicPr>
              <p:cNvPr id="139324" name="Picture 2">
                <a:extLst>
                  <a:ext uri="{FF2B5EF4-FFF2-40B4-BE49-F238E27FC236}">
                    <a16:creationId xmlns:a16="http://schemas.microsoft.com/office/drawing/2014/main" id="{2C66F141-3F86-4D84-A08D-E73ED93C1C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6" y="2196749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5" y="268691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5" y="318128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5" y="3726178"/>
                <a:ext cx="1255104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 500 Ft</a:t>
                </a:r>
              </a:p>
            </p:txBody>
          </p:sp>
        </p:grpSp>
        <p:sp>
          <p:nvSpPr>
            <p:cNvPr id="79" name="TextBox 16">
              <a:extLst>
                <a:ext uri="{FF2B5EF4-FFF2-40B4-BE49-F238E27FC236}">
                  <a16:creationId xmlns:a16="http://schemas.microsoft.com/office/drawing/2014/main" id="{F7E23401-FD4A-4487-A9FB-F3CB6FB7B6B0}"/>
                </a:ext>
              </a:extLst>
            </p:cNvPr>
            <p:cNvSpPr txBox="1"/>
            <p:nvPr/>
          </p:nvSpPr>
          <p:spPr>
            <a:xfrm>
              <a:off x="6708796" y="6341852"/>
              <a:ext cx="92589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2.000 Ft</a:t>
              </a:r>
            </a:p>
          </p:txBody>
        </p:sp>
      </p:grpSp>
      <p:sp>
        <p:nvSpPr>
          <p:cNvPr id="81" name="Ellipszis 80">
            <a:extLst>
              <a:ext uri="{FF2B5EF4-FFF2-40B4-BE49-F238E27FC236}">
                <a16:creationId xmlns:a16="http://schemas.microsoft.com/office/drawing/2014/main" id="{28EFB87F-18BB-412C-98C4-F4E8B4037BE9}"/>
              </a:ext>
            </a:extLst>
          </p:cNvPr>
          <p:cNvSpPr/>
          <p:nvPr/>
        </p:nvSpPr>
        <p:spPr>
          <a:xfrm>
            <a:off x="10768564" y="7464601"/>
            <a:ext cx="2303433" cy="57395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 anchor="ctr">
            <a:spAutoFit/>
          </a:bodyPr>
          <a:lstStyle/>
          <a:p>
            <a:pPr defTabSz="1299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39272" name="Csoportba foglalás 11">
            <a:extLst>
              <a:ext uri="{FF2B5EF4-FFF2-40B4-BE49-F238E27FC236}">
                <a16:creationId xmlns:a16="http://schemas.microsoft.com/office/drawing/2014/main" id="{AAAD0DFB-5FAB-486C-96B9-EB23235E8CB8}"/>
              </a:ext>
            </a:extLst>
          </p:cNvPr>
          <p:cNvGrpSpPr>
            <a:grpSpLocks/>
          </p:cNvGrpSpPr>
          <p:nvPr/>
        </p:nvGrpSpPr>
        <p:grpSpPr bwMode="auto">
          <a:xfrm>
            <a:off x="79375" y="1541463"/>
            <a:ext cx="2363788" cy="271145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chemeClr val="bg2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Vásárlók</a:t>
              </a:r>
            </a:p>
          </p:txBody>
        </p:sp>
        <p:pic>
          <p:nvPicPr>
            <p:cNvPr id="139317" name="Kép 2">
              <a:extLst>
                <a:ext uri="{FF2B5EF4-FFF2-40B4-BE49-F238E27FC236}">
                  <a16:creationId xmlns:a16="http://schemas.microsoft.com/office/drawing/2014/main" id="{FD63969E-A458-42F0-8AA0-B2DB4775A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3" y="2031164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273" name="Csoportba foglalás 18">
            <a:extLst>
              <a:ext uri="{FF2B5EF4-FFF2-40B4-BE49-F238E27FC236}">
                <a16:creationId xmlns:a16="http://schemas.microsoft.com/office/drawing/2014/main" id="{ECE6562C-589A-48AF-8AA8-C7AA8641B1FA}"/>
              </a:ext>
            </a:extLst>
          </p:cNvPr>
          <p:cNvGrpSpPr>
            <a:grpSpLocks/>
          </p:cNvGrpSpPr>
          <p:nvPr/>
        </p:nvGrpSpPr>
        <p:grpSpPr bwMode="auto">
          <a:xfrm>
            <a:off x="10213975" y="1063625"/>
            <a:ext cx="2857500" cy="4291013"/>
            <a:chOff x="10213210" y="1063781"/>
            <a:chExt cx="2858787" cy="4265034"/>
          </a:xfrm>
        </p:grpSpPr>
        <p:grpSp>
          <p:nvGrpSpPr>
            <p:cNvPr id="139311" name="Csoportba foglalás 16">
              <a:extLst>
                <a:ext uri="{FF2B5EF4-FFF2-40B4-BE49-F238E27FC236}">
                  <a16:creationId xmlns:a16="http://schemas.microsoft.com/office/drawing/2014/main" id="{8C94AC73-029B-4495-8102-EF8D92CAC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3210" y="1063781"/>
              <a:ext cx="2858787" cy="2755657"/>
              <a:chOff x="10213210" y="1063781"/>
              <a:chExt cx="2858787" cy="2755657"/>
            </a:xfrm>
          </p:grpSpPr>
          <p:pic>
            <p:nvPicPr>
              <p:cNvPr id="139313" name="image8.png" descr="Kép 98">
                <a:extLst>
                  <a:ext uri="{FF2B5EF4-FFF2-40B4-BE49-F238E27FC236}">
                    <a16:creationId xmlns:a16="http://schemas.microsoft.com/office/drawing/2014/main" id="{067A6AF8-CEEF-40E8-9F4E-F8BB7FC44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367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dirty="0">
                    <a:solidFill>
                      <a:schemeClr val="bg2"/>
                    </a:solidFill>
                    <a:latin typeface="MetaPro-Black" panose="02000503050000020004" pitchFamily="50" charset="0"/>
                    <a:ea typeface="+mj-ea"/>
                    <a:cs typeface="+mj-cs"/>
                    <a:sym typeface="Arial"/>
                  </a:rPr>
                  <a:t>Vásárlói közösség</a:t>
                </a:r>
              </a:p>
            </p:txBody>
          </p:sp>
          <p:sp>
            <p:nvSpPr>
              <p:cNvPr id="64" name="TextBox 16">
                <a:extLst>
                  <a:ext uri="{FF2B5EF4-FFF2-40B4-BE49-F238E27FC236}">
                    <a16:creationId xmlns:a16="http://schemas.microsoft.com/office/drawing/2014/main" id="{B073A35B-C3B4-4BED-AB9F-33611A158717}"/>
                  </a:ext>
                </a:extLst>
              </p:cNvPr>
              <p:cNvSpPr txBox="1"/>
              <p:nvPr/>
            </p:nvSpPr>
            <p:spPr>
              <a:xfrm>
                <a:off x="10745531" y="3176954"/>
                <a:ext cx="1791513" cy="6424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KEDVEZMÉNY</a:t>
                </a:r>
                <a:br>
                  <a:rPr lang="hu-HU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10.000 Ft (100%)</a:t>
                </a:r>
              </a:p>
            </p:txBody>
          </p:sp>
        </p:grpSp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4A955BD8-DEAA-4434-A09E-7CBE88622284}"/>
                </a:ext>
              </a:extLst>
            </p:cNvPr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10827012" y="8673243"/>
            <a:ext cx="243084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defTabSz="9133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Jövedelem</a:t>
            </a:r>
          </a:p>
        </p:txBody>
      </p:sp>
      <p:grpSp>
        <p:nvGrpSpPr>
          <p:cNvPr id="139275" name="Csoportba foglalás 1">
            <a:extLst>
              <a:ext uri="{FF2B5EF4-FFF2-40B4-BE49-F238E27FC236}">
                <a16:creationId xmlns:a16="http://schemas.microsoft.com/office/drawing/2014/main" id="{80324B11-BDDD-444D-95E1-BFEA21AD31BE}"/>
              </a:ext>
            </a:extLst>
          </p:cNvPr>
          <p:cNvGrpSpPr>
            <a:grpSpLocks/>
          </p:cNvGrpSpPr>
          <p:nvPr/>
        </p:nvGrpSpPr>
        <p:grpSpPr bwMode="auto">
          <a:xfrm>
            <a:off x="10947400" y="7259638"/>
            <a:ext cx="2109788" cy="1235075"/>
            <a:chOff x="9700311" y="6849886"/>
            <a:chExt cx="1990718" cy="1102653"/>
          </a:xfrm>
        </p:grpSpPr>
        <p:pic>
          <p:nvPicPr>
            <p:cNvPr id="139309" name="Picture 19">
              <a:extLst>
                <a:ext uri="{FF2B5EF4-FFF2-40B4-BE49-F238E27FC236}">
                  <a16:creationId xmlns:a16="http://schemas.microsoft.com/office/drawing/2014/main" id="{20044166-A79A-4D92-BB54-4DE5122A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12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</p:grpSp>
      <p:grpSp>
        <p:nvGrpSpPr>
          <p:cNvPr id="139276" name="Csoportba foglalás 4">
            <a:extLst>
              <a:ext uri="{FF2B5EF4-FFF2-40B4-BE49-F238E27FC236}">
                <a16:creationId xmlns:a16="http://schemas.microsoft.com/office/drawing/2014/main" id="{27BEA931-BB85-412F-995C-A98EB7CFC35A}"/>
              </a:ext>
            </a:extLst>
          </p:cNvPr>
          <p:cNvGrpSpPr>
            <a:grpSpLocks/>
          </p:cNvGrpSpPr>
          <p:nvPr/>
        </p:nvGrpSpPr>
        <p:grpSpPr bwMode="auto">
          <a:xfrm>
            <a:off x="-179388" y="4741863"/>
            <a:ext cx="2363788" cy="3995737"/>
            <a:chOff x="101366" y="4670169"/>
            <a:chExt cx="2364395" cy="3995305"/>
          </a:xfrm>
        </p:grpSpPr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D30784EC-BB65-4801-B433-1D33A5F9F129}"/>
                </a:ext>
              </a:extLst>
            </p:cNvPr>
            <p:cNvCxnSpPr/>
            <p:nvPr/>
          </p:nvCxnSpPr>
          <p:spPr>
            <a:xfrm>
              <a:off x="1253636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dirty="0">
                  <a:solidFill>
                    <a:srgbClr val="DE006E"/>
                  </a:solidFill>
                  <a:latin typeface="MetaPro-Black" panose="02000503050000020004" pitchFamily="50" charset="0"/>
                  <a:ea typeface="+mj-ea"/>
                  <a:cs typeface="+mj-cs"/>
                  <a:sym typeface="Arial"/>
                </a:rPr>
                <a:t>ÉN</a:t>
              </a:r>
            </a:p>
          </p:txBody>
        </p:sp>
        <p:sp>
          <p:nvSpPr>
            <p:cNvPr id="63" name="TextBox 16">
              <a:extLst>
                <a:ext uri="{FF2B5EF4-FFF2-40B4-BE49-F238E27FC236}">
                  <a16:creationId xmlns:a16="http://schemas.microsoft.com/office/drawing/2014/main" id="{C3904272-C7D5-4F10-9B10-7DA705CDB5FA}"/>
                </a:ext>
              </a:extLst>
            </p:cNvPr>
            <p:cNvSpPr txBox="1"/>
            <p:nvPr/>
          </p:nvSpPr>
          <p:spPr>
            <a:xfrm>
              <a:off x="1041400" y="4670169"/>
              <a:ext cx="5539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>
              <a:extLst>
                <a:ext uri="{FF2B5EF4-FFF2-40B4-BE49-F238E27FC236}">
                  <a16:creationId xmlns:a16="http://schemas.microsoft.com/office/drawing/2014/main" id="{8FC2DE65-1B02-4404-BACA-C5C04BBEB488}"/>
                </a:ext>
              </a:extLst>
            </p:cNvPr>
            <p:cNvSpPr txBox="1"/>
            <p:nvPr/>
          </p:nvSpPr>
          <p:spPr>
            <a:xfrm>
              <a:off x="663522" y="6320316"/>
              <a:ext cx="84574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5000 Ft</a:t>
              </a:r>
            </a:p>
          </p:txBody>
        </p:sp>
        <p:pic>
          <p:nvPicPr>
            <p:cNvPr id="139308" name="Kép 84">
              <a:extLst>
                <a:ext uri="{FF2B5EF4-FFF2-40B4-BE49-F238E27FC236}">
                  <a16:creationId xmlns:a16="http://schemas.microsoft.com/office/drawing/2014/main" id="{99CE136C-E3BD-4AC0-A682-7F32E9151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4" y="6649723"/>
              <a:ext cx="2015751" cy="201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30" y="1477709"/>
            <a:ext cx="3261318" cy="2000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Termékpartnerek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b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b="1" dirty="0">
                <a:solidFill>
                  <a:schemeClr val="bg2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Élelmiszer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Üzemanyag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Telekommunikáció</a:t>
            </a:r>
            <a:b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MetaPro-Black" panose="02000503050000020004" pitchFamily="50" charset="0"/>
                <a:ea typeface="Roboto Medium" panose="02000000000000000000" pitchFamily="2" charset="0"/>
                <a:sym typeface="Arial"/>
              </a:rPr>
              <a:t>    Vendéglátás</a:t>
            </a:r>
            <a:endParaRPr lang="hu-HU" sz="2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grpSp>
        <p:nvGrpSpPr>
          <p:cNvPr id="139278" name="Csoportba foglalás 13">
            <a:extLst>
              <a:ext uri="{FF2B5EF4-FFF2-40B4-BE49-F238E27FC236}">
                <a16:creationId xmlns:a16="http://schemas.microsoft.com/office/drawing/2014/main" id="{D5AD6632-5BE0-4097-9FA8-C74A737A5AED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1125538"/>
            <a:ext cx="1516063" cy="3509962"/>
            <a:chOff x="2937233" y="1125336"/>
            <a:chExt cx="1515565" cy="3509996"/>
          </a:xfrm>
        </p:grpSpPr>
        <p:grpSp>
          <p:nvGrpSpPr>
            <p:cNvPr id="139295" name="Csoportba foglalás 10">
              <a:extLst>
                <a:ext uri="{FF2B5EF4-FFF2-40B4-BE49-F238E27FC236}">
                  <a16:creationId xmlns:a16="http://schemas.microsoft.com/office/drawing/2014/main" id="{74DE9214-0093-4A50-B298-A5E1ABA4FD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233" y="1125336"/>
              <a:ext cx="1515565" cy="2544160"/>
              <a:chOff x="3299762" y="1631032"/>
              <a:chExt cx="1515565" cy="2544160"/>
            </a:xfrm>
          </p:grpSpPr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242F4FCA-31CC-483F-9B44-3940DE56F0D0}"/>
                  </a:ext>
                </a:extLst>
              </p:cNvPr>
              <p:cNvSpPr txBox="1"/>
              <p:nvPr/>
            </p:nvSpPr>
            <p:spPr>
              <a:xfrm>
                <a:off x="3299762" y="1631032"/>
                <a:ext cx="1515565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100.000 Ft</a:t>
                </a:r>
              </a:p>
            </p:txBody>
          </p:sp>
          <p:pic>
            <p:nvPicPr>
              <p:cNvPr id="139302" name="Picture 8">
                <a:extLst>
                  <a:ext uri="{FF2B5EF4-FFF2-40B4-BE49-F238E27FC236}">
                    <a16:creationId xmlns:a16="http://schemas.microsoft.com/office/drawing/2014/main" id="{D5DE422E-6728-43F1-8501-D4900B0250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516947" y="3474276"/>
                <a:ext cx="1081193" cy="70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Szaggatott nyíl jobbra 31">
                <a:extLst>
                  <a:ext uri="{FF2B5EF4-FFF2-40B4-BE49-F238E27FC236}">
                    <a16:creationId xmlns:a16="http://schemas.microsoft.com/office/drawing/2014/main" id="{0E226066-5B69-40FE-861B-4C2E0BDC909D}"/>
                  </a:ext>
                </a:extLst>
              </p:cNvPr>
              <p:cNvSpPr/>
              <p:nvPr/>
            </p:nvSpPr>
            <p:spPr>
              <a:xfrm>
                <a:off x="3441193" y="2551444"/>
                <a:ext cx="1152145" cy="733659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 anchor="ctr">
                <a:spAutoFit/>
              </a:bodyPr>
              <a:lstStyle/>
              <a:p>
                <a:pPr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>
                  <a:latin typeface="MetaPro-Black" panose="02000503050000020004" pitchFamily="50" charset="0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139296" name="Csoportba foglalás 86">
              <a:extLst>
                <a:ext uri="{FF2B5EF4-FFF2-40B4-BE49-F238E27FC236}">
                  <a16:creationId xmlns:a16="http://schemas.microsoft.com/office/drawing/2014/main" id="{F49DD357-31AF-4978-8B9D-912857FE3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998" y="3887410"/>
              <a:ext cx="1297287" cy="747922"/>
              <a:chOff x="5036599" y="6044567"/>
              <a:chExt cx="2470556" cy="1368786"/>
            </a:xfrm>
          </p:grpSpPr>
          <p:grpSp>
            <p:nvGrpSpPr>
              <p:cNvPr id="139297" name="Group 13">
                <a:extLst>
                  <a:ext uri="{FF2B5EF4-FFF2-40B4-BE49-F238E27FC236}">
                    <a16:creationId xmlns:a16="http://schemas.microsoft.com/office/drawing/2014/main" id="{C58342EF-6D82-4AC5-9EB5-0B640F75A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139299" name="Picture 14">
                  <a:extLst>
                    <a:ext uri="{FF2B5EF4-FFF2-40B4-BE49-F238E27FC236}">
                      <a16:creationId xmlns:a16="http://schemas.microsoft.com/office/drawing/2014/main" id="{E174BEE2-B397-487A-9B66-3C9D95521C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551" y="6064250"/>
                  <a:ext cx="828675" cy="82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300" name="Picture 15">
                  <a:extLst>
                    <a:ext uri="{FF2B5EF4-FFF2-40B4-BE49-F238E27FC236}">
                      <a16:creationId xmlns:a16="http://schemas.microsoft.com/office/drawing/2014/main" id="{E5DEC497-A7EC-4A12-BBDA-BC3017B60E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1052" y="6068809"/>
                  <a:ext cx="833173" cy="833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3"/>
                <a:ext cx="2470556" cy="450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 defTabSz="91338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00" b="1" dirty="0" err="1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000" b="1" dirty="0">
                    <a:solidFill>
                      <a:srgbClr val="CC0066"/>
                    </a:solidFill>
                    <a:latin typeface="MetaPro-Black" panose="02000503050000020004" pitchFamily="50" charset="0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applikáció</a:t>
                </a:r>
              </a:p>
            </p:txBody>
          </p:sp>
        </p:grpSp>
      </p:grpSp>
      <p:grpSp>
        <p:nvGrpSpPr>
          <p:cNvPr id="139279" name="Csoportba foglalás 26">
            <a:extLst>
              <a:ext uri="{FF2B5EF4-FFF2-40B4-BE49-F238E27FC236}">
                <a16:creationId xmlns:a16="http://schemas.microsoft.com/office/drawing/2014/main" id="{34E92277-71F6-4A87-A203-D6189F34F0F4}"/>
              </a:ext>
            </a:extLst>
          </p:cNvPr>
          <p:cNvGrpSpPr>
            <a:grpSpLocks/>
          </p:cNvGrpSpPr>
          <p:nvPr/>
        </p:nvGrpSpPr>
        <p:grpSpPr bwMode="auto">
          <a:xfrm>
            <a:off x="8545513" y="4705350"/>
            <a:ext cx="3390900" cy="4000500"/>
            <a:chOff x="8545888" y="4705232"/>
            <a:chExt cx="3390770" cy="4000532"/>
          </a:xfrm>
        </p:grpSpPr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AB6B11EF-AC33-49A6-B5A3-ECB13195FBB2}"/>
                </a:ext>
              </a:extLst>
            </p:cNvPr>
            <p:cNvCxnSpPr/>
            <p:nvPr/>
          </p:nvCxnSpPr>
          <p:spPr>
            <a:xfrm>
              <a:off x="10113263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B08BDF7A-CD2B-4F69-9E7D-3B4DF8EA060C}"/>
                </a:ext>
              </a:extLst>
            </p:cNvPr>
            <p:cNvSpPr txBox="1"/>
            <p:nvPr/>
          </p:nvSpPr>
          <p:spPr>
            <a:xfrm>
              <a:off x="9266167" y="4705232"/>
              <a:ext cx="137793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b="1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139284" name="Csoportba foglalás 25">
              <a:extLst>
                <a:ext uri="{FF2B5EF4-FFF2-40B4-BE49-F238E27FC236}">
                  <a16:creationId xmlns:a16="http://schemas.microsoft.com/office/drawing/2014/main" id="{93BBA813-131D-42C0-8B99-C3E775EEF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139285" name="Csoportba foglalás 24">
                <a:extLst>
                  <a:ext uri="{FF2B5EF4-FFF2-40B4-BE49-F238E27FC236}">
                    <a16:creationId xmlns:a16="http://schemas.microsoft.com/office/drawing/2014/main" id="{7F03226A-C3EF-40CA-89CC-830B67AEA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lIns="45719" tIns="45719" rIns="45719" bIns="45719" spcCol="38100">
                  <a:spAutoFit/>
                </a:bodyPr>
                <a:lstStyle/>
                <a:p>
                  <a:pPr algn="ctr" defTabSz="913382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400" b="1" dirty="0">
                      <a:solidFill>
                        <a:srgbClr val="DE006E"/>
                      </a:solidFill>
                      <a:latin typeface="MetaPro-Black" panose="02000503050000020004" pitchFamily="50" charset="0"/>
                      <a:ea typeface="+mj-ea"/>
                      <a:cs typeface="+mj-cs"/>
                      <a:sym typeface="Arial"/>
                    </a:rPr>
                    <a:t>Visszatérítési számla:</a:t>
                  </a:r>
                </a:p>
              </p:txBody>
            </p:sp>
            <p:sp>
              <p:nvSpPr>
                <p:cNvPr id="78" name="TextBox 16">
                  <a:extLst>
                    <a:ext uri="{FF2B5EF4-FFF2-40B4-BE49-F238E27FC236}">
                      <a16:creationId xmlns:a16="http://schemas.microsoft.com/office/drawing/2014/main" id="{7FBAC9E0-9A77-4E47-A4F6-5EA460D7999A}"/>
                    </a:ext>
                  </a:extLst>
                </p:cNvPr>
                <p:cNvSpPr txBox="1"/>
                <p:nvPr/>
              </p:nvSpPr>
              <p:spPr>
                <a:xfrm>
                  <a:off x="9497434" y="6444213"/>
                  <a:ext cx="925892" cy="3693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etaPro-Black" panose="02000503050000020004" pitchFamily="50" charset="0"/>
                      <a:ea typeface="Times New Roman" charset="0"/>
                      <a:cs typeface="Times New Roman" charset="0"/>
                      <a:sym typeface="Arial"/>
                    </a:rPr>
                    <a:t>2.000 Ft</a:t>
                  </a:r>
                </a:p>
              </p:txBody>
            </p:sp>
            <p:grpSp>
              <p:nvGrpSpPr>
                <p:cNvPr id="139289" name="Csoportba foglalás 3">
                  <a:extLst>
                    <a:ext uri="{FF2B5EF4-FFF2-40B4-BE49-F238E27FC236}">
                      <a16:creationId xmlns:a16="http://schemas.microsoft.com/office/drawing/2014/main" id="{A7E4D35D-5CA5-4185-A765-6E2D296025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12375" y="6992357"/>
                  <a:ext cx="1975945" cy="1713407"/>
                  <a:chOff x="9341653" y="6813827"/>
                  <a:chExt cx="1975945" cy="1713407"/>
                </a:xfrm>
              </p:grpSpPr>
              <p:pic>
                <p:nvPicPr>
                  <p:cNvPr id="139290" name="Picture 2">
                    <a:extLst>
                      <a:ext uri="{FF2B5EF4-FFF2-40B4-BE49-F238E27FC236}">
                        <a16:creationId xmlns:a16="http://schemas.microsoft.com/office/drawing/2014/main" id="{F14C6218-8F97-464E-99D5-DC205C7D7B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0" y="7653331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994822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etaPro-Black" panose="02000503050000020004" pitchFamily="50" charset="0"/>
                        <a:ea typeface="Times New Roman" charset="0"/>
                        <a:cs typeface="Times New Roman" charset="0"/>
                        <a:sym typeface="Arial"/>
                      </a:rPr>
                      <a:t> 500 Ft</a:t>
                    </a:r>
                  </a:p>
                </p:txBody>
              </p:sp>
            </p:grpSp>
          </p:grpSp>
          <p:sp>
            <p:nvSpPr>
              <p:cNvPr id="24" name="Jobb oldali kapcsos zárójel 23">
                <a:extLst>
                  <a:ext uri="{FF2B5EF4-FFF2-40B4-BE49-F238E27FC236}">
                    <a16:creationId xmlns:a16="http://schemas.microsoft.com/office/drawing/2014/main" id="{16D18812-A270-40DF-9C22-1B48ED0CCFBF}"/>
                  </a:ext>
                </a:extLst>
              </p:cNvPr>
              <p:cNvSpPr/>
              <p:nvPr/>
            </p:nvSpPr>
            <p:spPr>
              <a:xfrm>
                <a:off x="10827005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91439" tIns="45719" rIns="91439" bIns="45719" spcCol="38100"/>
              <a:lstStyle/>
              <a:p>
                <a:pPr defTabSz="913382" fontAlgn="auto" latinLnBrk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MetaPro-Black" panose="02000503050000020004" pitchFamily="50" charset="0"/>
                  <a:ea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sp>
        <p:nvSpPr>
          <p:cNvPr id="84" name="Szövegdoboz 83">
            <a:extLst>
              <a:ext uri="{FF2B5EF4-FFF2-40B4-BE49-F238E27FC236}">
                <a16:creationId xmlns:a16="http://schemas.microsoft.com/office/drawing/2014/main" id="{C22E6999-1DC4-43F8-9F72-ED86975BD5CF}"/>
              </a:ext>
            </a:extLst>
          </p:cNvPr>
          <p:cNvSpPr txBox="1"/>
          <p:nvPr/>
        </p:nvSpPr>
        <p:spPr>
          <a:xfrm>
            <a:off x="690464" y="174609"/>
            <a:ext cx="11653936" cy="869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éri meg tovább ajánlanod?</a:t>
            </a:r>
          </a:p>
        </p:txBody>
      </p:sp>
      <p:sp>
        <p:nvSpPr>
          <p:cNvPr id="94" name="Ellipszis 80">
            <a:extLst>
              <a:ext uri="{FF2B5EF4-FFF2-40B4-BE49-F238E27FC236}">
                <a16:creationId xmlns:a16="http://schemas.microsoft.com/office/drawing/2014/main" id="{1A63C2B3-1E9F-4616-8893-B22EEBABFC2C}"/>
              </a:ext>
            </a:extLst>
          </p:cNvPr>
          <p:cNvSpPr/>
          <p:nvPr/>
        </p:nvSpPr>
        <p:spPr>
          <a:xfrm>
            <a:off x="8632003" y="4569265"/>
            <a:ext cx="2498907" cy="57395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 anchor="ctr">
            <a:spAutoFit/>
          </a:bodyPr>
          <a:lstStyle/>
          <a:p>
            <a:pPr defTabSz="12990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hape 345" descr="Kép 148">
            <a:extLst>
              <a:ext uri="{FF2B5EF4-FFF2-40B4-BE49-F238E27FC236}">
                <a16:creationId xmlns:a16="http://schemas.microsoft.com/office/drawing/2014/main" id="{BC82CD6A-4734-42AA-A1AB-9A8733AA9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3" tIns="45673" rIns="45673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346" name="Shape 346" descr="CustomShape 1">
            <a:extLst>
              <a:ext uri="{FF2B5EF4-FFF2-40B4-BE49-F238E27FC236}">
                <a16:creationId xmlns:a16="http://schemas.microsoft.com/office/drawing/2014/main" id="{5DB7F19C-A63B-44AC-A89F-1E681F2B5C87}"/>
              </a:ext>
            </a:extLst>
          </p:cNvPr>
          <p:cNvSpPr/>
          <p:nvPr/>
        </p:nvSpPr>
        <p:spPr>
          <a:xfrm>
            <a:off x="-415925" y="14288"/>
            <a:ext cx="13854113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Mennyit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kereshet</a:t>
            </a:r>
            <a:r>
              <a:rPr lang="hu-HU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sz</a:t>
            </a:r>
            <a:r>
              <a:rPr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a</a:t>
            </a:r>
            <a:r>
              <a:rPr lang="hu-HU" sz="4800" kern="0" spc="-3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  <a:r>
              <a:rPr lang="en-US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v</a:t>
            </a:r>
            <a:r>
              <a:rPr lang="hu-HU" sz="4800" kern="0" spc="-1" dirty="0" err="1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isszatérítésből</a:t>
            </a: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,</a:t>
            </a:r>
            <a:b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800" kern="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ha kialakítottuk a rendszert?</a:t>
            </a:r>
            <a:br>
              <a:rPr lang="hu-HU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Pl.: 100.000 Ft költés. 10 % kedvezménynél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 visszatérítés a kedvezmény 5%-a azaz: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500 Ft/vásárló/hó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141316" name="image14.png">
            <a:extLst>
              <a:ext uri="{FF2B5EF4-FFF2-40B4-BE49-F238E27FC236}">
                <a16:creationId xmlns:a16="http://schemas.microsoft.com/office/drawing/2014/main" id="{FE38545C-9AC1-468E-A9C2-9320AC9C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68899-CDB9-4322-8944-6BDF1A62FBBA}"/>
              </a:ext>
            </a:extLst>
          </p:cNvPr>
          <p:cNvSpPr txBox="1"/>
          <p:nvPr/>
        </p:nvSpPr>
        <p:spPr>
          <a:xfrm>
            <a:off x="3133048" y="6244807"/>
            <a:ext cx="116304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8503F-23F7-44EF-A520-C656C3F20B0F}"/>
              </a:ext>
            </a:extLst>
          </p:cNvPr>
          <p:cNvSpPr txBox="1"/>
          <p:nvPr/>
        </p:nvSpPr>
        <p:spPr>
          <a:xfrm>
            <a:off x="4467581" y="5705748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5F73B-4F3F-4A1C-912B-73252804792B}"/>
              </a:ext>
            </a:extLst>
          </p:cNvPr>
          <p:cNvSpPr txBox="1"/>
          <p:nvPr/>
        </p:nvSpPr>
        <p:spPr>
          <a:xfrm>
            <a:off x="4472290" y="4434836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10A0A-049B-42DC-9BFD-A6F74F6D4412}"/>
              </a:ext>
            </a:extLst>
          </p:cNvPr>
          <p:cNvSpPr txBox="1"/>
          <p:nvPr/>
        </p:nvSpPr>
        <p:spPr>
          <a:xfrm>
            <a:off x="4467581" y="506632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46D8-1493-47AE-A1AA-383E052C07F9}"/>
              </a:ext>
            </a:extLst>
          </p:cNvPr>
          <p:cNvSpPr txBox="1"/>
          <p:nvPr/>
        </p:nvSpPr>
        <p:spPr>
          <a:xfrm>
            <a:off x="4472290" y="6343741"/>
            <a:ext cx="274651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64AAC-FBBD-4A05-9DC4-35BFADF5D43F}"/>
              </a:ext>
            </a:extLst>
          </p:cNvPr>
          <p:cNvSpPr txBox="1"/>
          <p:nvPr/>
        </p:nvSpPr>
        <p:spPr>
          <a:xfrm>
            <a:off x="3341366" y="5633725"/>
            <a:ext cx="961066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A80DB-C29C-404B-A362-05239B2A854A}"/>
              </a:ext>
            </a:extLst>
          </p:cNvPr>
          <p:cNvSpPr txBox="1"/>
          <p:nvPr/>
        </p:nvSpPr>
        <p:spPr>
          <a:xfrm>
            <a:off x="3633183" y="4993166"/>
            <a:ext cx="65328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129BB-4711-4663-AB79-A13FF1BF10F2}"/>
              </a:ext>
            </a:extLst>
          </p:cNvPr>
          <p:cNvSpPr txBox="1"/>
          <p:nvPr/>
        </p:nvSpPr>
        <p:spPr>
          <a:xfrm>
            <a:off x="3837983" y="4354345"/>
            <a:ext cx="457037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28EAEA-5487-4575-ADDE-FA0C88589517}"/>
              </a:ext>
            </a:extLst>
          </p:cNvPr>
          <p:cNvSpPr txBox="1"/>
          <p:nvPr/>
        </p:nvSpPr>
        <p:spPr>
          <a:xfrm>
            <a:off x="4789044" y="4365360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17553-A5CC-41FA-B5F7-0C780E9873C8}"/>
              </a:ext>
            </a:extLst>
          </p:cNvPr>
          <p:cNvSpPr txBox="1"/>
          <p:nvPr/>
        </p:nvSpPr>
        <p:spPr>
          <a:xfrm>
            <a:off x="4789036" y="4993166"/>
            <a:ext cx="76549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DF4F6-D2A4-41FA-8D00-5DA54AF19BEB}"/>
              </a:ext>
            </a:extLst>
          </p:cNvPr>
          <p:cNvSpPr txBox="1"/>
          <p:nvPr/>
        </p:nvSpPr>
        <p:spPr>
          <a:xfrm>
            <a:off x="4789044" y="5629113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79174-F2E4-4899-A170-8C6A47702F7D}"/>
              </a:ext>
            </a:extLst>
          </p:cNvPr>
          <p:cNvSpPr txBox="1"/>
          <p:nvPr/>
        </p:nvSpPr>
        <p:spPr>
          <a:xfrm>
            <a:off x="4789044" y="6277376"/>
            <a:ext cx="68534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384EB-CA69-4AC5-B002-03AB8A79CFE6}"/>
              </a:ext>
            </a:extLst>
          </p:cNvPr>
          <p:cNvSpPr txBox="1"/>
          <p:nvPr/>
        </p:nvSpPr>
        <p:spPr>
          <a:xfrm>
            <a:off x="5532092" y="437558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104D8B-730E-4F91-BEFD-D141391E96B1}"/>
              </a:ext>
            </a:extLst>
          </p:cNvPr>
          <p:cNvSpPr txBox="1"/>
          <p:nvPr/>
        </p:nvSpPr>
        <p:spPr>
          <a:xfrm>
            <a:off x="5518699" y="500724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233FBE-6F72-4FC9-B3D9-7D326061578E}"/>
              </a:ext>
            </a:extLst>
          </p:cNvPr>
          <p:cNvSpPr txBox="1"/>
          <p:nvPr/>
        </p:nvSpPr>
        <p:spPr>
          <a:xfrm>
            <a:off x="5525935" y="5633725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967B27-0E77-4BFB-9F73-E000B3CE29E4}"/>
              </a:ext>
            </a:extLst>
          </p:cNvPr>
          <p:cNvSpPr txBox="1"/>
          <p:nvPr/>
        </p:nvSpPr>
        <p:spPr>
          <a:xfrm>
            <a:off x="5525934" y="6272752"/>
            <a:ext cx="395482" cy="529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D75F2-FDAB-40B6-91F1-8EBC9B9CC3EA}"/>
              </a:ext>
            </a:extLst>
          </p:cNvPr>
          <p:cNvSpPr txBox="1"/>
          <p:nvPr/>
        </p:nvSpPr>
        <p:spPr>
          <a:xfrm>
            <a:off x="6595091" y="438972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D106E-4B3A-48C7-932F-344BE3B8F8BD}"/>
              </a:ext>
            </a:extLst>
          </p:cNvPr>
          <p:cNvSpPr txBox="1"/>
          <p:nvPr/>
        </p:nvSpPr>
        <p:spPr>
          <a:xfrm>
            <a:off x="6595089" y="5023950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5665C-F4B9-41A5-8417-5B252FC7C36C}"/>
              </a:ext>
            </a:extLst>
          </p:cNvPr>
          <p:cNvSpPr txBox="1"/>
          <p:nvPr/>
        </p:nvSpPr>
        <p:spPr>
          <a:xfrm>
            <a:off x="6595088" y="5662654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BB5AD7-6B25-4576-83A8-2F7B2CB9047D}"/>
              </a:ext>
            </a:extLst>
          </p:cNvPr>
          <p:cNvSpPr txBox="1"/>
          <p:nvPr/>
        </p:nvSpPr>
        <p:spPr>
          <a:xfrm>
            <a:off x="6595086" y="6296893"/>
            <a:ext cx="294216" cy="461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121D26-5D3F-4F4E-B077-55C0510100AF}"/>
              </a:ext>
            </a:extLst>
          </p:cNvPr>
          <p:cNvSpPr txBox="1"/>
          <p:nvPr/>
        </p:nvSpPr>
        <p:spPr>
          <a:xfrm>
            <a:off x="7942227" y="4339112"/>
            <a:ext cx="2020651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</a:t>
            </a:r>
            <a:r>
              <a:rPr lang="hu-HU" sz="2800" kern="0" dirty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3E9D3-ADF6-4173-9D4E-0FA95CED5FDB}"/>
              </a:ext>
            </a:extLst>
          </p:cNvPr>
          <p:cNvSpPr txBox="1"/>
          <p:nvPr/>
        </p:nvSpPr>
        <p:spPr>
          <a:xfrm>
            <a:off x="7728707" y="4971453"/>
            <a:ext cx="2222629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50.000</a:t>
            </a:r>
            <a:r>
              <a:rPr lang="hu-HU" sz="2800" kern="0" dirty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E6EC20-6DC4-45E5-B4F8-5E281E2332D0}"/>
              </a:ext>
            </a:extLst>
          </p:cNvPr>
          <p:cNvSpPr txBox="1"/>
          <p:nvPr/>
        </p:nvSpPr>
        <p:spPr>
          <a:xfrm>
            <a:off x="7534191" y="5601093"/>
            <a:ext cx="2424608" cy="954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500.000</a:t>
            </a:r>
            <a:r>
              <a:rPr lang="hu-HU" sz="2800" kern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kern="0" dirty="0">
              <a:solidFill>
                <a:srgbClr val="FFFFFF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7618F-E8FD-4706-B6A5-9BE73C3E1720}"/>
              </a:ext>
            </a:extLst>
          </p:cNvPr>
          <p:cNvSpPr txBox="1"/>
          <p:nvPr/>
        </p:nvSpPr>
        <p:spPr>
          <a:xfrm>
            <a:off x="7242389" y="6243271"/>
            <a:ext cx="2732384" cy="523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  <a:r>
              <a:rPr lang="hu-HU" sz="2800" kern="0" dirty="0">
                <a:solidFill>
                  <a:srgbClr val="FFFFFF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/hó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02F3CE-4B92-491B-95E8-DE437404ED8C}"/>
              </a:ext>
            </a:extLst>
          </p:cNvPr>
          <p:cNvSpPr txBox="1"/>
          <p:nvPr/>
        </p:nvSpPr>
        <p:spPr>
          <a:xfrm>
            <a:off x="2194718" y="7797705"/>
            <a:ext cx="1725699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10.000 fő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A1EB4-5221-4760-9DC1-1EE9100A71FE}"/>
              </a:ext>
            </a:extLst>
          </p:cNvPr>
          <p:cNvSpPr txBox="1"/>
          <p:nvPr/>
        </p:nvSpPr>
        <p:spPr>
          <a:xfrm>
            <a:off x="4283253" y="7778374"/>
            <a:ext cx="2100894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333333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*   500 Ft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5D8FDA-6FBE-4F51-81BD-6B84F8859AC4}"/>
              </a:ext>
            </a:extLst>
          </p:cNvPr>
          <p:cNvSpPr txBox="1"/>
          <p:nvPr/>
        </p:nvSpPr>
        <p:spPr>
          <a:xfrm>
            <a:off x="6973832" y="7786350"/>
            <a:ext cx="188279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5.000.000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BE9645-2710-4692-958D-E0DE397CB8A8}"/>
              </a:ext>
            </a:extLst>
          </p:cNvPr>
          <p:cNvSpPr txBox="1"/>
          <p:nvPr/>
        </p:nvSpPr>
        <p:spPr>
          <a:xfrm>
            <a:off x="8911744" y="7797244"/>
            <a:ext cx="1894013" cy="569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E20C7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 / hónap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A33500-5B8A-4DED-A76E-E21E20AE4E93}"/>
              </a:ext>
            </a:extLst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C64A7D-9C16-4D01-8D65-F4D609919FB2}"/>
              </a:ext>
            </a:extLst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EA9A20-6CDA-4265-93B3-A0052082464F}"/>
              </a:ext>
            </a:extLst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948A72E-29A6-46D3-B777-C0559B579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822450"/>
            <a:ext cx="28717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311210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208513" y="3077433"/>
            <a:ext cx="408429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4 aktív generáció </a:t>
            </a: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vásárlásából kapott kedvezmények 20%-a a visszatérítési számládon gyűlik.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2175661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E1367B48-E754-4432-9E45-13840D740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733550"/>
            <a:ext cx="86518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49940704-83AA-4A51-81A5-B9900770C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733550"/>
            <a:ext cx="12557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79A72E82-D535-4C7D-9E53-991939F15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400300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A4B764E7-65F1-47A6-9E6D-C3C3B5B77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39236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3219541"/>
            <a:ext cx="368252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15.000 Ft-onként ún. Profitáló Pozíció keletkezik</a:t>
            </a:r>
          </a:p>
        </p:txBody>
      </p:sp>
      <p:sp>
        <p:nvSpPr>
          <p:cNvPr id="5" name="Jobb oldali kapcsos zárójel 4">
            <a:extLst>
              <a:ext uri="{FF2B5EF4-FFF2-40B4-BE49-F238E27FC236}">
                <a16:creationId xmlns:a16="http://schemas.microsoft.com/office/drawing/2014/main" id="{378D9925-E93F-46BF-A275-E590CF6AB5C1}"/>
              </a:ext>
            </a:extLst>
          </p:cNvPr>
          <p:cNvSpPr/>
          <p:nvPr/>
        </p:nvSpPr>
        <p:spPr>
          <a:xfrm rot="5400000">
            <a:off x="7726356" y="1571456"/>
            <a:ext cx="743350" cy="753533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91439" tIns="45719" rIns="91439" bIns="45719" spcCol="38100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31" name="Lekerekített téglalap 30">
            <a:extLst>
              <a:ext uri="{FF2B5EF4-FFF2-40B4-BE49-F238E27FC236}">
                <a16:creationId xmlns:a16="http://schemas.microsoft.com/office/drawing/2014/main" id="{C66A1600-7043-4233-9467-B1709F3DAABD}"/>
              </a:ext>
            </a:extLst>
          </p:cNvPr>
          <p:cNvSpPr/>
          <p:nvPr/>
        </p:nvSpPr>
        <p:spPr>
          <a:xfrm>
            <a:off x="578011" y="6246242"/>
            <a:ext cx="11534819" cy="9193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A tudatos vásárlói közösség építéséért, és a csoportod menedzseléséért Matching Bonust, Karrier jutalékot, és Bináris jutalékot fizet ki a cég a te részedre..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950DBC0-4095-4FDA-A6FC-2D78BF222879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Egyéb jutalékok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8">
            <a:extLst>
              <a:ext uri="{FF2B5EF4-FFF2-40B4-BE49-F238E27FC236}">
                <a16:creationId xmlns:a16="http://schemas.microsoft.com/office/drawing/2014/main" id="{9CE42F3F-05F3-42FE-A1AF-50FF7AB32B7E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5154613"/>
            <a:ext cx="2501900" cy="1155700"/>
            <a:chOff x="4665561" y="5950492"/>
            <a:chExt cx="2501993" cy="1154765"/>
          </a:xfrm>
        </p:grpSpPr>
        <p:pic>
          <p:nvPicPr>
            <p:cNvPr id="144432" name="Picture 35">
              <a:extLst>
                <a:ext uri="{FF2B5EF4-FFF2-40B4-BE49-F238E27FC236}">
                  <a16:creationId xmlns:a16="http://schemas.microsoft.com/office/drawing/2014/main" id="{6976B77B-700D-419B-B8DD-0AE3EA7FC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61" y="5950492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3" name="Rectangle 36">
              <a:extLst>
                <a:ext uri="{FF2B5EF4-FFF2-40B4-BE49-F238E27FC236}">
                  <a16:creationId xmlns:a16="http://schemas.microsoft.com/office/drawing/2014/main" id="{7BEF59E9-569A-421D-AF04-BC684474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923" y="6136594"/>
              <a:ext cx="1613223" cy="5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Saját Pozíció</a:t>
              </a:r>
            </a:p>
            <a:p>
              <a:pPr algn="ctr" eaLnBrk="1"/>
              <a:r>
                <a:rPr lang="hu-HU" altLang="hu-HU" sz="160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grpSp>
        <p:nvGrpSpPr>
          <p:cNvPr id="144387" name="Group 7">
            <a:extLst>
              <a:ext uri="{FF2B5EF4-FFF2-40B4-BE49-F238E27FC236}">
                <a16:creationId xmlns:a16="http://schemas.microsoft.com/office/drawing/2014/main" id="{5AFBF094-5187-4495-A0C7-CEFC1E24B4F7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2166938"/>
            <a:ext cx="2501900" cy="1154112"/>
            <a:chOff x="4651067" y="2846486"/>
            <a:chExt cx="2501993" cy="1154765"/>
          </a:xfrm>
        </p:grpSpPr>
        <p:pic>
          <p:nvPicPr>
            <p:cNvPr id="144430" name="Picture 33">
              <a:extLst>
                <a:ext uri="{FF2B5EF4-FFF2-40B4-BE49-F238E27FC236}">
                  <a16:creationId xmlns:a16="http://schemas.microsoft.com/office/drawing/2014/main" id="{306E3F33-291B-4CD0-8C55-8674A62F7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067" y="2846486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31" name="Rectangle 34">
              <a:extLst>
                <a:ext uri="{FF2B5EF4-FFF2-40B4-BE49-F238E27FC236}">
                  <a16:creationId xmlns:a16="http://schemas.microsoft.com/office/drawing/2014/main" id="{4216414E-0A5E-4402-ACBA-90FF5C18A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429" y="3032588"/>
              <a:ext cx="1613223" cy="58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Saját Pozíció</a:t>
              </a:r>
            </a:p>
            <a:p>
              <a:pPr algn="ctr" eaLnBrk="1"/>
              <a:r>
                <a:rPr lang="hu-HU" altLang="hu-HU" sz="160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grpSp>
        <p:nvGrpSpPr>
          <p:cNvPr id="144388" name="Group 13">
            <a:extLst>
              <a:ext uri="{FF2B5EF4-FFF2-40B4-BE49-F238E27FC236}">
                <a16:creationId xmlns:a16="http://schemas.microsoft.com/office/drawing/2014/main" id="{EF3C859C-8528-434C-BB54-303E8D39DF37}"/>
              </a:ext>
            </a:extLst>
          </p:cNvPr>
          <p:cNvGrpSpPr>
            <a:grpSpLocks/>
          </p:cNvGrpSpPr>
          <p:nvPr/>
        </p:nvGrpSpPr>
        <p:grpSpPr bwMode="auto">
          <a:xfrm>
            <a:off x="2678113" y="2963863"/>
            <a:ext cx="2501900" cy="4087812"/>
            <a:chOff x="2638789" y="3703634"/>
            <a:chExt cx="2501993" cy="4087265"/>
          </a:xfrm>
        </p:grpSpPr>
        <p:grpSp>
          <p:nvGrpSpPr>
            <p:cNvPr id="144424" name="Group 11">
              <a:extLst>
                <a:ext uri="{FF2B5EF4-FFF2-40B4-BE49-F238E27FC236}">
                  <a16:creationId xmlns:a16="http://schemas.microsoft.com/office/drawing/2014/main" id="{61C80B6F-D8F4-427E-A531-4FB15D4C7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8789" y="6636134"/>
              <a:ext cx="2501993" cy="1154765"/>
              <a:chOff x="2650821" y="6636134"/>
              <a:chExt cx="2501993" cy="1154765"/>
            </a:xfrm>
          </p:grpSpPr>
          <p:pic>
            <p:nvPicPr>
              <p:cNvPr id="144428" name="Picture 31">
                <a:extLst>
                  <a:ext uri="{FF2B5EF4-FFF2-40B4-BE49-F238E27FC236}">
                    <a16:creationId xmlns:a16="http://schemas.microsoft.com/office/drawing/2014/main" id="{AB7D1AE5-70D7-4DF2-9DB1-66252FEE0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66361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429" name="Rectangle 32">
                <a:extLst>
                  <a:ext uri="{FF2B5EF4-FFF2-40B4-BE49-F238E27FC236}">
                    <a16:creationId xmlns:a16="http://schemas.microsoft.com/office/drawing/2014/main" id="{A69AD171-761F-429C-96DA-9638C8A8B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4184" y="6822237"/>
                <a:ext cx="1613224" cy="584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hu-HU" altLang="hu-HU" sz="160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Saját Pozíció</a:t>
                </a:r>
              </a:p>
              <a:p>
                <a:pPr algn="ctr" eaLnBrk="1"/>
                <a:r>
                  <a:rPr lang="hu-HU" altLang="hu-HU" sz="160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15.000 Ft</a:t>
                </a:r>
              </a:p>
            </p:txBody>
          </p:sp>
        </p:grpSp>
        <p:grpSp>
          <p:nvGrpSpPr>
            <p:cNvPr id="144425" name="Group 10">
              <a:extLst>
                <a:ext uri="{FF2B5EF4-FFF2-40B4-BE49-F238E27FC236}">
                  <a16:creationId xmlns:a16="http://schemas.microsoft.com/office/drawing/2014/main" id="{5015F525-7724-451E-9C1A-7E68216660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8789" y="3703634"/>
              <a:ext cx="2501993" cy="1154765"/>
              <a:chOff x="2650821" y="3703634"/>
              <a:chExt cx="2501993" cy="1154765"/>
            </a:xfrm>
          </p:grpSpPr>
          <p:pic>
            <p:nvPicPr>
              <p:cNvPr id="144426" name="Picture 22">
                <a:extLst>
                  <a:ext uri="{FF2B5EF4-FFF2-40B4-BE49-F238E27FC236}">
                    <a16:creationId xmlns:a16="http://schemas.microsoft.com/office/drawing/2014/main" id="{2727D02E-6CEC-4BAA-B1BF-A0D13F928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37036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427" name="Rectangle 26">
                <a:extLst>
                  <a:ext uri="{FF2B5EF4-FFF2-40B4-BE49-F238E27FC236}">
                    <a16:creationId xmlns:a16="http://schemas.microsoft.com/office/drawing/2014/main" id="{2B0114C8-5CF6-4FBB-96E0-F331F55EB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4184" y="3889737"/>
                <a:ext cx="1613224" cy="584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/>
                <a:r>
                  <a:rPr lang="hu-HU" altLang="hu-HU" sz="160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Saját Pozíció</a:t>
                </a:r>
              </a:p>
              <a:p>
                <a:pPr algn="ctr" eaLnBrk="1"/>
                <a:r>
                  <a:rPr lang="hu-HU" altLang="hu-HU" sz="1600">
                    <a:solidFill>
                      <a:srgbClr val="494949"/>
                    </a:solidFill>
                    <a:latin typeface="MetaPro-Black" panose="02000503050000020004" pitchFamily="50" charset="0"/>
                    <a:cs typeface="Times New Roman" panose="02020603050405020304" pitchFamily="18" charset="0"/>
                  </a:rPr>
                  <a:t>15.000 Ft</a:t>
                </a:r>
              </a:p>
            </p:txBody>
          </p:sp>
        </p:grpSp>
      </p:grpSp>
      <p:sp>
        <p:nvSpPr>
          <p:cNvPr id="144389" name="Shape 420" descr="Kép 235">
            <a:extLst>
              <a:ext uri="{FF2B5EF4-FFF2-40B4-BE49-F238E27FC236}">
                <a16:creationId xmlns:a16="http://schemas.microsoft.com/office/drawing/2014/main" id="{C9678F93-EC99-4165-9EED-7CDEAC50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275" y="-857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1" tIns="45673" rIns="45671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8DD0E-2AEA-496B-9CD4-802663EE90E4}"/>
              </a:ext>
            </a:extLst>
          </p:cNvPr>
          <p:cNvSpPr/>
          <p:nvPr/>
        </p:nvSpPr>
        <p:spPr>
          <a:xfrm>
            <a:off x="9939338" y="2676525"/>
            <a:ext cx="2957512" cy="3416300"/>
          </a:xfrm>
          <a:prstGeom prst="rect">
            <a:avLst/>
          </a:prstGeom>
        </p:spPr>
        <p:txBody>
          <a:bodyPr lIns="91337" tIns="45673" rIns="91337" bIns="45673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buClr>
                <a:srgbClr val="E40379"/>
              </a:buClr>
            </a:pPr>
            <a:r>
              <a:rPr lang="hu-HU" altLang="hu-HU" sz="2400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A bináris fába kerülő első PP, </a:t>
            </a:r>
          </a:p>
          <a:p>
            <a:pPr algn="ctr" eaLnBrk="1">
              <a:buClr>
                <a:srgbClr val="E40379"/>
              </a:buClr>
            </a:pPr>
            <a:r>
              <a:rPr lang="hu-HU" altLang="hu-HU" sz="2400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alsó és felső ágán keletkező újabb PP-k meghatározott „együttállásai” esetén,</a:t>
            </a:r>
          </a:p>
          <a:p>
            <a:pPr algn="ctr" eaLnBrk="1">
              <a:buClr>
                <a:srgbClr val="E40379"/>
              </a:buClr>
            </a:pPr>
            <a:r>
              <a:rPr lang="hu-HU" altLang="hu-HU" sz="2400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különböző mértékű jutalékokat kapsz..</a:t>
            </a:r>
          </a:p>
        </p:txBody>
      </p:sp>
      <p:grpSp>
        <p:nvGrpSpPr>
          <p:cNvPr id="144391" name="Group 12">
            <a:extLst>
              <a:ext uri="{FF2B5EF4-FFF2-40B4-BE49-F238E27FC236}">
                <a16:creationId xmlns:a16="http://schemas.microsoft.com/office/drawing/2014/main" id="{1532AD4F-39BB-4924-B9CB-27394D02979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4410075"/>
            <a:ext cx="2501900" cy="1154113"/>
            <a:chOff x="531751" y="5145838"/>
            <a:chExt cx="2501993" cy="1154765"/>
          </a:xfrm>
        </p:grpSpPr>
        <p:pic>
          <p:nvPicPr>
            <p:cNvPr id="144422" name="Picture 3">
              <a:extLst>
                <a:ext uri="{FF2B5EF4-FFF2-40B4-BE49-F238E27FC236}">
                  <a16:creationId xmlns:a16="http://schemas.microsoft.com/office/drawing/2014/main" id="{FEA7F275-4DD9-4D75-95E8-210F5FD37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1" y="5145838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3" name="Rectangle 4">
              <a:extLst>
                <a:ext uri="{FF2B5EF4-FFF2-40B4-BE49-F238E27FC236}">
                  <a16:creationId xmlns:a16="http://schemas.microsoft.com/office/drawing/2014/main" id="{69D9B233-F24F-463C-9628-3657B544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4" y="5331940"/>
              <a:ext cx="1613224" cy="585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Saját Pozíció</a:t>
              </a:r>
            </a:p>
            <a:p>
              <a:pPr algn="ctr" eaLnBrk="1"/>
              <a:r>
                <a:rPr lang="hu-HU" altLang="hu-HU" sz="1600">
                  <a:solidFill>
                    <a:srgbClr val="494949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997FD7B-FF22-4E18-BA5C-A51BDE43023B}"/>
              </a:ext>
            </a:extLst>
          </p:cNvPr>
          <p:cNvCxnSpPr/>
          <p:nvPr/>
        </p:nvCxnSpPr>
        <p:spPr>
          <a:xfrm>
            <a:off x="2946175" y="4855369"/>
            <a:ext cx="6553600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500D483-565B-4740-BB3E-E5CB9ADC09BD}"/>
              </a:ext>
            </a:extLst>
          </p:cNvPr>
          <p:cNvCxnSpPr/>
          <p:nvPr/>
        </p:nvCxnSpPr>
        <p:spPr>
          <a:xfrm flipV="1">
            <a:off x="2678650" y="3905792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FC5BC1C7-83F2-480D-8B5F-F20B860A774A}"/>
              </a:ext>
            </a:extLst>
          </p:cNvPr>
          <p:cNvCxnSpPr/>
          <p:nvPr/>
        </p:nvCxnSpPr>
        <p:spPr>
          <a:xfrm>
            <a:off x="2678650" y="5326714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Egyenes összekötő 52">
            <a:extLst>
              <a:ext uri="{FF2B5EF4-FFF2-40B4-BE49-F238E27FC236}">
                <a16:creationId xmlns:a16="http://schemas.microsoft.com/office/drawing/2014/main" id="{829E1FA3-2BFD-4EAF-942D-9592DB9ED965}"/>
              </a:ext>
            </a:extLst>
          </p:cNvPr>
          <p:cNvCxnSpPr/>
          <p:nvPr/>
        </p:nvCxnSpPr>
        <p:spPr>
          <a:xfrm flipV="1">
            <a:off x="4833085" y="296570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4396" name="Csoportba foglalás 3">
            <a:extLst>
              <a:ext uri="{FF2B5EF4-FFF2-40B4-BE49-F238E27FC236}">
                <a16:creationId xmlns:a16="http://schemas.microsoft.com/office/drawing/2014/main" id="{27666600-248D-4C34-ABDA-B2F576CD4E39}"/>
              </a:ext>
            </a:extLst>
          </p:cNvPr>
          <p:cNvGrpSpPr>
            <a:grpSpLocks/>
          </p:cNvGrpSpPr>
          <p:nvPr/>
        </p:nvGrpSpPr>
        <p:grpSpPr bwMode="auto">
          <a:xfrm>
            <a:off x="4862513" y="3660775"/>
            <a:ext cx="2501900" cy="1155700"/>
            <a:chOff x="4863043" y="3660868"/>
            <a:chExt cx="2501916" cy="1154888"/>
          </a:xfrm>
        </p:grpSpPr>
        <p:pic>
          <p:nvPicPr>
            <p:cNvPr id="33817" name="Picture 37">
              <a:extLst>
                <a:ext uri="{FF2B5EF4-FFF2-40B4-BE49-F238E27FC236}">
                  <a16:creationId xmlns:a16="http://schemas.microsoft.com/office/drawing/2014/main" id="{1F2F6EF3-9E59-403C-B005-4BFDE9EE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21" name="Rectangle 38">
              <a:extLst>
                <a:ext uri="{FF2B5EF4-FFF2-40B4-BE49-F238E27FC236}">
                  <a16:creationId xmlns:a16="http://schemas.microsoft.com/office/drawing/2014/main" id="{32D0DADA-DCCF-4357-B03C-711F737E0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cxnSp>
        <p:nvCxnSpPr>
          <p:cNvPr id="55" name="Egyenes összekötő 54">
            <a:extLst>
              <a:ext uri="{FF2B5EF4-FFF2-40B4-BE49-F238E27FC236}">
                <a16:creationId xmlns:a16="http://schemas.microsoft.com/office/drawing/2014/main" id="{AF229CC1-7C15-4487-8FD4-C2A886E79265}"/>
              </a:ext>
            </a:extLst>
          </p:cNvPr>
          <p:cNvCxnSpPr/>
          <p:nvPr/>
        </p:nvCxnSpPr>
        <p:spPr>
          <a:xfrm>
            <a:off x="4833085" y="379198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4338640F-ABB8-4F60-98A4-CE4FC97ACD2F}"/>
              </a:ext>
            </a:extLst>
          </p:cNvPr>
          <p:cNvCxnSpPr/>
          <p:nvPr/>
        </p:nvCxnSpPr>
        <p:spPr>
          <a:xfrm flipV="1">
            <a:off x="4833085" y="574927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0B16FD81-4765-4649-BDC3-A101FA9B0CA9}"/>
              </a:ext>
            </a:extLst>
          </p:cNvPr>
          <p:cNvCxnSpPr/>
          <p:nvPr/>
        </p:nvCxnSpPr>
        <p:spPr>
          <a:xfrm>
            <a:off x="4812434" y="682192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C2CE748F-2A7D-4BCE-9140-6719C77839F4}"/>
              </a:ext>
            </a:extLst>
          </p:cNvPr>
          <p:cNvCxnSpPr/>
          <p:nvPr/>
        </p:nvCxnSpPr>
        <p:spPr>
          <a:xfrm flipV="1">
            <a:off x="7020754" y="2045732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82E100C2-AE33-41EE-AEB1-D8E7F03F8176}"/>
              </a:ext>
            </a:extLst>
          </p:cNvPr>
          <p:cNvCxnSpPr/>
          <p:nvPr/>
        </p:nvCxnSpPr>
        <p:spPr>
          <a:xfrm flipV="1">
            <a:off x="7020754" y="6532414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4A532C41-A06D-4213-BA54-F4089D6BD746}"/>
              </a:ext>
            </a:extLst>
          </p:cNvPr>
          <p:cNvCxnSpPr/>
          <p:nvPr/>
        </p:nvCxnSpPr>
        <p:spPr>
          <a:xfrm>
            <a:off x="7010716" y="304000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2DF546F8-70F7-423C-9225-DACCDBF46B03}"/>
              </a:ext>
            </a:extLst>
          </p:cNvPr>
          <p:cNvCxnSpPr/>
          <p:nvPr/>
        </p:nvCxnSpPr>
        <p:spPr>
          <a:xfrm>
            <a:off x="7010716" y="7525435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4404" name="Csoportba foglalás 80">
            <a:extLst>
              <a:ext uri="{FF2B5EF4-FFF2-40B4-BE49-F238E27FC236}">
                <a16:creationId xmlns:a16="http://schemas.microsoft.com/office/drawing/2014/main" id="{7C6AE968-3179-474A-AA8A-7B068FFBE4DD}"/>
              </a:ext>
            </a:extLst>
          </p:cNvPr>
          <p:cNvGrpSpPr>
            <a:grpSpLocks/>
          </p:cNvGrpSpPr>
          <p:nvPr/>
        </p:nvGrpSpPr>
        <p:grpSpPr bwMode="auto">
          <a:xfrm>
            <a:off x="7099300" y="5816600"/>
            <a:ext cx="2501900" cy="1155700"/>
            <a:chOff x="4863043" y="3660868"/>
            <a:chExt cx="2501916" cy="1154888"/>
          </a:xfrm>
        </p:grpSpPr>
        <p:pic>
          <p:nvPicPr>
            <p:cNvPr id="82" name="Picture 37">
              <a:extLst>
                <a:ext uri="{FF2B5EF4-FFF2-40B4-BE49-F238E27FC236}">
                  <a16:creationId xmlns:a16="http://schemas.microsoft.com/office/drawing/2014/main" id="{F1682F50-FB6B-4198-864B-CA1053E1B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9" name="Rectangle 38">
              <a:extLst>
                <a:ext uri="{FF2B5EF4-FFF2-40B4-BE49-F238E27FC236}">
                  <a16:creationId xmlns:a16="http://schemas.microsoft.com/office/drawing/2014/main" id="{0B330B09-0FD8-49B0-B8C9-A850B70B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grpSp>
        <p:nvGrpSpPr>
          <p:cNvPr id="144405" name="Csoportba foglalás 83">
            <a:extLst>
              <a:ext uri="{FF2B5EF4-FFF2-40B4-BE49-F238E27FC236}">
                <a16:creationId xmlns:a16="http://schemas.microsoft.com/office/drawing/2014/main" id="{39BE96E2-E8D0-431A-99CF-8DAE103ACCA8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7526338"/>
            <a:ext cx="2501900" cy="1154112"/>
            <a:chOff x="4863043" y="3660868"/>
            <a:chExt cx="2501916" cy="1154888"/>
          </a:xfrm>
        </p:grpSpPr>
        <p:pic>
          <p:nvPicPr>
            <p:cNvPr id="85" name="Picture 37">
              <a:extLst>
                <a:ext uri="{FF2B5EF4-FFF2-40B4-BE49-F238E27FC236}">
                  <a16:creationId xmlns:a16="http://schemas.microsoft.com/office/drawing/2014/main" id="{50EF74E9-5917-4ACE-B27F-993ADF68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7" name="Rectangle 38">
              <a:extLst>
                <a:ext uri="{FF2B5EF4-FFF2-40B4-BE49-F238E27FC236}">
                  <a16:creationId xmlns:a16="http://schemas.microsoft.com/office/drawing/2014/main" id="{BCBAD275-7C1E-434C-B046-03092E78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grpSp>
        <p:nvGrpSpPr>
          <p:cNvPr id="144406" name="Csoportba foglalás 86">
            <a:extLst>
              <a:ext uri="{FF2B5EF4-FFF2-40B4-BE49-F238E27FC236}">
                <a16:creationId xmlns:a16="http://schemas.microsoft.com/office/drawing/2014/main" id="{A78E1589-F4F6-4063-988A-6161F687BF6C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3011488"/>
            <a:ext cx="2501900" cy="1154112"/>
            <a:chOff x="4863043" y="3660868"/>
            <a:chExt cx="2501916" cy="1154888"/>
          </a:xfrm>
        </p:grpSpPr>
        <p:pic>
          <p:nvPicPr>
            <p:cNvPr id="88" name="Picture 37">
              <a:extLst>
                <a:ext uri="{FF2B5EF4-FFF2-40B4-BE49-F238E27FC236}">
                  <a16:creationId xmlns:a16="http://schemas.microsoft.com/office/drawing/2014/main" id="{6D34D798-752B-4A79-88B1-B0E27EEA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5" name="Rectangle 38">
              <a:extLst>
                <a:ext uri="{FF2B5EF4-FFF2-40B4-BE49-F238E27FC236}">
                  <a16:creationId xmlns:a16="http://schemas.microsoft.com/office/drawing/2014/main" id="{EFB375B1-973E-4AFD-BEC9-3F8BB44AE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grpSp>
        <p:nvGrpSpPr>
          <p:cNvPr id="144407" name="Csoportba foglalás 89">
            <a:extLst>
              <a:ext uri="{FF2B5EF4-FFF2-40B4-BE49-F238E27FC236}">
                <a16:creationId xmlns:a16="http://schemas.microsoft.com/office/drawing/2014/main" id="{52279517-4889-4283-9B4F-EFB28F552D38}"/>
              </a:ext>
            </a:extLst>
          </p:cNvPr>
          <p:cNvGrpSpPr>
            <a:grpSpLocks/>
          </p:cNvGrpSpPr>
          <p:nvPr/>
        </p:nvGrpSpPr>
        <p:grpSpPr bwMode="auto">
          <a:xfrm>
            <a:off x="7046913" y="1314450"/>
            <a:ext cx="2501900" cy="1155700"/>
            <a:chOff x="4863043" y="3660868"/>
            <a:chExt cx="2501916" cy="1154888"/>
          </a:xfrm>
        </p:grpSpPr>
        <p:pic>
          <p:nvPicPr>
            <p:cNvPr id="91" name="Picture 37">
              <a:extLst>
                <a:ext uri="{FF2B5EF4-FFF2-40B4-BE49-F238E27FC236}">
                  <a16:creationId xmlns:a16="http://schemas.microsoft.com/office/drawing/2014/main" id="{8F1CE89A-12A3-40EB-85A8-A9E3B8D6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3" name="Rectangle 38">
              <a:extLst>
                <a:ext uri="{FF2B5EF4-FFF2-40B4-BE49-F238E27FC236}">
                  <a16:creationId xmlns:a16="http://schemas.microsoft.com/office/drawing/2014/main" id="{21D765A2-E00B-4434-BFBD-FFCCEAE7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grpSp>
        <p:nvGrpSpPr>
          <p:cNvPr id="144408" name="Csoportba foglalás 92">
            <a:extLst>
              <a:ext uri="{FF2B5EF4-FFF2-40B4-BE49-F238E27FC236}">
                <a16:creationId xmlns:a16="http://schemas.microsoft.com/office/drawing/2014/main" id="{74069938-25C2-44E5-ACFA-4074BDD79903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6677025"/>
            <a:ext cx="2501900" cy="1155700"/>
            <a:chOff x="4863043" y="3660868"/>
            <a:chExt cx="2501916" cy="1154888"/>
          </a:xfrm>
        </p:grpSpPr>
        <p:pic>
          <p:nvPicPr>
            <p:cNvPr id="94" name="Picture 37">
              <a:extLst>
                <a:ext uri="{FF2B5EF4-FFF2-40B4-BE49-F238E27FC236}">
                  <a16:creationId xmlns:a16="http://schemas.microsoft.com/office/drawing/2014/main" id="{1B2020F5-2293-47BF-B820-BFC03517E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1" name="Rectangle 38">
              <a:extLst>
                <a:ext uri="{FF2B5EF4-FFF2-40B4-BE49-F238E27FC236}">
                  <a16:creationId xmlns:a16="http://schemas.microsoft.com/office/drawing/2014/main" id="{408C32E7-410F-49EA-B2C4-39CC0C1E5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388" y="3868002"/>
              <a:ext cx="1613172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Ajánlói Pozíció</a:t>
              </a:r>
            </a:p>
            <a:p>
              <a:pPr algn="ctr" eaLnBrk="1"/>
              <a:r>
                <a:rPr lang="hu-HU" altLang="hu-HU" sz="16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15.000 Ft</a:t>
              </a:r>
            </a:p>
          </p:txBody>
        </p:sp>
      </p:grp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4714A8AC-39B9-4FE2-A0E2-C310A12383D8}"/>
              </a:ext>
            </a:extLst>
          </p:cNvPr>
          <p:cNvSpPr txBox="1"/>
          <p:nvPr/>
        </p:nvSpPr>
        <p:spPr>
          <a:xfrm>
            <a:off x="690464" y="239925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bináris fa működése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ekerekített téglalap 219">
            <a:extLst>
              <a:ext uri="{FF2B5EF4-FFF2-40B4-BE49-F238E27FC236}">
                <a16:creationId xmlns:a16="http://schemas.microsoft.com/office/drawing/2014/main" id="{B541B11F-7918-4EA3-A3D5-C040C9E8F841}"/>
              </a:ext>
            </a:extLst>
          </p:cNvPr>
          <p:cNvSpPr/>
          <p:nvPr/>
        </p:nvSpPr>
        <p:spPr>
          <a:xfrm>
            <a:off x="8848212" y="6339801"/>
            <a:ext cx="33792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145411" name="Shape 420" descr="Kép 235">
            <a:extLst>
              <a:ext uri="{FF2B5EF4-FFF2-40B4-BE49-F238E27FC236}">
                <a16:creationId xmlns:a16="http://schemas.microsoft.com/office/drawing/2014/main" id="{335B0563-797C-47A1-A047-68B095DEF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1725" y="6146800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34860" name="Text Box 364">
            <a:extLst>
              <a:ext uri="{FF2B5EF4-FFF2-40B4-BE49-F238E27FC236}">
                <a16:creationId xmlns:a16="http://schemas.microsoft.com/office/drawing/2014/main" id="{09348D1C-452E-4E5C-B0B4-56A57484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25" y="5194300"/>
            <a:ext cx="29702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ts val="4125"/>
              </a:lnSpc>
            </a:pPr>
            <a:br>
              <a:rPr lang="hu-HU" altLang="hu-HU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</a:br>
            <a:r>
              <a:rPr lang="hu-HU" altLang="hu-HU" b="1">
                <a:solidFill>
                  <a:srgbClr val="40404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ÖSSZESEN:</a:t>
            </a:r>
            <a:br>
              <a:rPr lang="hu-HU" altLang="hu-HU" b="1">
                <a:solidFill>
                  <a:srgbClr val="E10E79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</a:br>
            <a:r>
              <a:rPr lang="hu-HU" altLang="hu-HU" sz="2400" b="1">
                <a:solidFill>
                  <a:srgbClr val="E10E79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90.000 Ft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2E4072DB-FD08-4942-A410-618D0AE0121E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4424363"/>
            <a:ext cx="1944687" cy="898525"/>
            <a:chOff x="348068" y="4424131"/>
            <a:chExt cx="1944688" cy="898524"/>
          </a:xfrm>
        </p:grpSpPr>
        <p:pic>
          <p:nvPicPr>
            <p:cNvPr id="145543" name="Picture 75">
              <a:extLst>
                <a:ext uri="{FF2B5EF4-FFF2-40B4-BE49-F238E27FC236}">
                  <a16:creationId xmlns:a16="http://schemas.microsoft.com/office/drawing/2014/main" id="{03FE2BE5-9037-43C2-8AB1-9DD224302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6CC15FB-8B07-47AD-A5D4-A0846E957983}"/>
                </a:ext>
              </a:extLst>
            </p:cNvPr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EGYÜTTÁLLÁSOK: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1/1  = 3.000 Ft</a:t>
            </a:r>
          </a:p>
        </p:txBody>
      </p:sp>
      <p:cxnSp>
        <p:nvCxnSpPr>
          <p:cNvPr id="223" name="Egyenes összekötő 222">
            <a:extLst>
              <a:ext uri="{FF2B5EF4-FFF2-40B4-BE49-F238E27FC236}">
                <a16:creationId xmlns:a16="http://schemas.microsoft.com/office/drawing/2014/main" id="{DD50AEC8-9796-49C1-AA34-34472898CCD3}"/>
              </a:ext>
            </a:extLst>
          </p:cNvPr>
          <p:cNvCxnSpPr/>
          <p:nvPr/>
        </p:nvCxnSpPr>
        <p:spPr>
          <a:xfrm>
            <a:off x="9168730" y="1289844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3/3  = 6.000 Ft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7/7  = 9.000 Ft</a:t>
            </a:r>
          </a:p>
        </p:txBody>
      </p:sp>
      <p:sp>
        <p:nvSpPr>
          <p:cNvPr id="24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291552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15/15  = 12.000 Ft</a:t>
            </a:r>
          </a:p>
        </p:txBody>
      </p: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14BF281A-143B-413B-A5F2-B0F34E89A71D}"/>
              </a:ext>
            </a:extLst>
          </p:cNvPr>
          <p:cNvCxnSpPr/>
          <p:nvPr/>
        </p:nvCxnSpPr>
        <p:spPr>
          <a:xfrm>
            <a:off x="8937567" y="4221956"/>
            <a:ext cx="3225600" cy="0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9" name="Lefelé nyíl 218">
            <a:extLst>
              <a:ext uri="{FF2B5EF4-FFF2-40B4-BE49-F238E27FC236}">
                <a16:creationId xmlns:a16="http://schemas.microsoft.com/office/drawing/2014/main" id="{D37A3F09-7DF0-4D63-96E0-EDEB91E9667D}"/>
              </a:ext>
            </a:extLst>
          </p:cNvPr>
          <p:cNvSpPr/>
          <p:nvPr/>
        </p:nvSpPr>
        <p:spPr>
          <a:xfrm>
            <a:off x="9120243" y="4627441"/>
            <a:ext cx="28672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grpSp>
        <p:nvGrpSpPr>
          <p:cNvPr id="231" name="Csoportba foglalás 230">
            <a:extLst>
              <a:ext uri="{FF2B5EF4-FFF2-40B4-BE49-F238E27FC236}">
                <a16:creationId xmlns:a16="http://schemas.microsoft.com/office/drawing/2014/main" id="{B95A9408-73A5-40AB-A0BE-F3D5C255894B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5518150"/>
            <a:ext cx="1144588" cy="2859088"/>
            <a:chOff x="3885531" y="3187899"/>
            <a:chExt cx="1144116" cy="2859732"/>
          </a:xfrm>
        </p:grpSpPr>
        <p:pic>
          <p:nvPicPr>
            <p:cNvPr id="145535" name="Picture 81">
              <a:extLst>
                <a:ext uri="{FF2B5EF4-FFF2-40B4-BE49-F238E27FC236}">
                  <a16:creationId xmlns:a16="http://schemas.microsoft.com/office/drawing/2014/main" id="{84164366-B694-4C80-BAD6-B636AD633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>
              <a:extLst>
                <a:ext uri="{FF2B5EF4-FFF2-40B4-BE49-F238E27FC236}">
                  <a16:creationId xmlns:a16="http://schemas.microsoft.com/office/drawing/2014/main" id="{554C4C6F-0FCC-49E4-AD42-A7AF1FB98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731" y="5549044"/>
              <a:ext cx="737884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537" name="Picture 78">
              <a:extLst>
                <a:ext uri="{FF2B5EF4-FFF2-40B4-BE49-F238E27FC236}">
                  <a16:creationId xmlns:a16="http://schemas.microsoft.com/office/drawing/2014/main" id="{365000B0-6888-460F-A7E4-F5B6DAD24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>
              <a:extLst>
                <a:ext uri="{FF2B5EF4-FFF2-40B4-BE49-F238E27FC236}">
                  <a16:creationId xmlns:a16="http://schemas.microsoft.com/office/drawing/2014/main" id="{0EDB8423-8071-45F1-B543-65B8B0CE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774169"/>
              <a:ext cx="736296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539" name="Picture 75">
              <a:extLst>
                <a:ext uri="{FF2B5EF4-FFF2-40B4-BE49-F238E27FC236}">
                  <a16:creationId xmlns:a16="http://schemas.microsoft.com/office/drawing/2014/main" id="{CB999688-782B-4B93-ABA8-DE0CF2ABB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>
              <a:extLst>
                <a:ext uri="{FF2B5EF4-FFF2-40B4-BE49-F238E27FC236}">
                  <a16:creationId xmlns:a16="http://schemas.microsoft.com/office/drawing/2014/main" id="{E0962488-B23F-4F1E-83AE-D29EDFBDB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004058"/>
              <a:ext cx="736296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541" name="Picture 72">
              <a:extLst>
                <a:ext uri="{FF2B5EF4-FFF2-40B4-BE49-F238E27FC236}">
                  <a16:creationId xmlns:a16="http://schemas.microsoft.com/office/drawing/2014/main" id="{5474B565-59B3-45E7-A58D-5CCF1E8E6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>
              <a:extLst>
                <a:ext uri="{FF2B5EF4-FFF2-40B4-BE49-F238E27FC236}">
                  <a16:creationId xmlns:a16="http://schemas.microsoft.com/office/drawing/2014/main" id="{F9C32D69-D663-42BF-8132-A2759146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3219656"/>
              <a:ext cx="736296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553199B-43E7-4EF3-8034-0E195E2A7C64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5981700"/>
            <a:ext cx="1143000" cy="1962150"/>
            <a:chOff x="3913894" y="5981757"/>
            <a:chExt cx="1143000" cy="1962305"/>
          </a:xfrm>
        </p:grpSpPr>
        <p:pic>
          <p:nvPicPr>
            <p:cNvPr id="145531" name="Picture 66">
              <a:extLst>
                <a:ext uri="{FF2B5EF4-FFF2-40B4-BE49-F238E27FC236}">
                  <a16:creationId xmlns:a16="http://schemas.microsoft.com/office/drawing/2014/main" id="{1FABCE26-DB74-4108-8464-7FEC0168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>
              <a:extLst>
                <a:ext uri="{FF2B5EF4-FFF2-40B4-BE49-F238E27FC236}">
                  <a16:creationId xmlns:a16="http://schemas.microsoft.com/office/drawing/2014/main" id="{5A2EA0B2-8673-4F1D-A5A0-27347C373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194" y="6015098"/>
              <a:ext cx="738187" cy="39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533" name="Picture 69">
              <a:extLst>
                <a:ext uri="{FF2B5EF4-FFF2-40B4-BE49-F238E27FC236}">
                  <a16:creationId xmlns:a16="http://schemas.microsoft.com/office/drawing/2014/main" id="{7D5A6A69-62B7-4C2D-A0F1-EB4F77E6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>
              <a:extLst>
                <a:ext uri="{FF2B5EF4-FFF2-40B4-BE49-F238E27FC236}">
                  <a16:creationId xmlns:a16="http://schemas.microsoft.com/office/drawing/2014/main" id="{DB54E0A3-24F6-4F7A-BFF6-3F53C5A6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194" y="7461424"/>
              <a:ext cx="738187" cy="39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267" name="Group 2">
            <a:extLst>
              <a:ext uri="{FF2B5EF4-FFF2-40B4-BE49-F238E27FC236}">
                <a16:creationId xmlns:a16="http://schemas.microsoft.com/office/drawing/2014/main" id="{295FC4D2-C54C-4289-B846-E1DC08037127}"/>
              </a:ext>
            </a:extLst>
          </p:cNvPr>
          <p:cNvGrpSpPr>
            <a:grpSpLocks/>
          </p:cNvGrpSpPr>
          <p:nvPr/>
        </p:nvGrpSpPr>
        <p:grpSpPr bwMode="auto">
          <a:xfrm>
            <a:off x="7127875" y="5334000"/>
            <a:ext cx="350838" cy="3186113"/>
            <a:chOff x="7286154" y="787163"/>
            <a:chExt cx="912836" cy="8300178"/>
          </a:xfrm>
        </p:grpSpPr>
        <p:pic>
          <p:nvPicPr>
            <p:cNvPr id="145515" name="Picture 75">
              <a:extLst>
                <a:ext uri="{FF2B5EF4-FFF2-40B4-BE49-F238E27FC236}">
                  <a16:creationId xmlns:a16="http://schemas.microsoft.com/office/drawing/2014/main" id="{CF05C61F-12AE-4628-B47B-71733F171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6" name="Picture 75">
              <a:extLst>
                <a:ext uri="{FF2B5EF4-FFF2-40B4-BE49-F238E27FC236}">
                  <a16:creationId xmlns:a16="http://schemas.microsoft.com/office/drawing/2014/main" id="{5856BE0E-0CD9-490F-BDDB-63AFB76D5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7" name="Picture 75">
              <a:extLst>
                <a:ext uri="{FF2B5EF4-FFF2-40B4-BE49-F238E27FC236}">
                  <a16:creationId xmlns:a16="http://schemas.microsoft.com/office/drawing/2014/main" id="{940A47AF-AE45-415F-BBD9-1AD84FBDF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8" name="Picture 75">
              <a:extLst>
                <a:ext uri="{FF2B5EF4-FFF2-40B4-BE49-F238E27FC236}">
                  <a16:creationId xmlns:a16="http://schemas.microsoft.com/office/drawing/2014/main" id="{B5C953F8-E491-4EB0-866A-024CCEC12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19" name="Picture 75">
              <a:extLst>
                <a:ext uri="{FF2B5EF4-FFF2-40B4-BE49-F238E27FC236}">
                  <a16:creationId xmlns:a16="http://schemas.microsoft.com/office/drawing/2014/main" id="{C71BEAB7-203E-4E14-ABDD-DBE1F4526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0" name="Picture 75">
              <a:extLst>
                <a:ext uri="{FF2B5EF4-FFF2-40B4-BE49-F238E27FC236}">
                  <a16:creationId xmlns:a16="http://schemas.microsoft.com/office/drawing/2014/main" id="{F632C0DB-D816-4B80-A3E2-5097605E9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1" name="Picture 75">
              <a:extLst>
                <a:ext uri="{FF2B5EF4-FFF2-40B4-BE49-F238E27FC236}">
                  <a16:creationId xmlns:a16="http://schemas.microsoft.com/office/drawing/2014/main" id="{ABEAF3E8-9B25-4931-8322-D3E3F2785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2" name="Picture 75">
              <a:extLst>
                <a:ext uri="{FF2B5EF4-FFF2-40B4-BE49-F238E27FC236}">
                  <a16:creationId xmlns:a16="http://schemas.microsoft.com/office/drawing/2014/main" id="{88728BCB-EC19-462A-9153-35C0CC4A9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3" name="Picture 75">
              <a:extLst>
                <a:ext uri="{FF2B5EF4-FFF2-40B4-BE49-F238E27FC236}">
                  <a16:creationId xmlns:a16="http://schemas.microsoft.com/office/drawing/2014/main" id="{A8542C63-38BD-4D62-89C9-A95FC5982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4" name="Picture 75">
              <a:extLst>
                <a:ext uri="{FF2B5EF4-FFF2-40B4-BE49-F238E27FC236}">
                  <a16:creationId xmlns:a16="http://schemas.microsoft.com/office/drawing/2014/main" id="{DFA765D8-756A-4C3D-99C0-C1DA76BE2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5" name="Picture 75">
              <a:extLst>
                <a:ext uri="{FF2B5EF4-FFF2-40B4-BE49-F238E27FC236}">
                  <a16:creationId xmlns:a16="http://schemas.microsoft.com/office/drawing/2014/main" id="{C186856B-AA8F-4604-A7E0-1A2EEEFA5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6" name="Picture 75">
              <a:extLst>
                <a:ext uri="{FF2B5EF4-FFF2-40B4-BE49-F238E27FC236}">
                  <a16:creationId xmlns:a16="http://schemas.microsoft.com/office/drawing/2014/main" id="{CEADB807-622A-4FB1-99C6-725922AA9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7" name="Picture 75">
              <a:extLst>
                <a:ext uri="{FF2B5EF4-FFF2-40B4-BE49-F238E27FC236}">
                  <a16:creationId xmlns:a16="http://schemas.microsoft.com/office/drawing/2014/main" id="{2A375394-12A4-4893-AB5E-3AA810004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8" name="Picture 75">
              <a:extLst>
                <a:ext uri="{FF2B5EF4-FFF2-40B4-BE49-F238E27FC236}">
                  <a16:creationId xmlns:a16="http://schemas.microsoft.com/office/drawing/2014/main" id="{B9A3CAD6-6411-41E5-B55D-16F68687E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29" name="Picture 75">
              <a:extLst>
                <a:ext uri="{FF2B5EF4-FFF2-40B4-BE49-F238E27FC236}">
                  <a16:creationId xmlns:a16="http://schemas.microsoft.com/office/drawing/2014/main" id="{E3E08EA1-A721-4A0D-BBD3-DEA6550D2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30" name="Picture 75">
              <a:extLst>
                <a:ext uri="{FF2B5EF4-FFF2-40B4-BE49-F238E27FC236}">
                  <a16:creationId xmlns:a16="http://schemas.microsoft.com/office/drawing/2014/main" id="{C4F0C0DF-E84B-446B-8935-E646F60B0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4" name="Csoportba foglalás 283">
            <a:extLst>
              <a:ext uri="{FF2B5EF4-FFF2-40B4-BE49-F238E27FC236}">
                <a16:creationId xmlns:a16="http://schemas.microsoft.com/office/drawing/2014/main" id="{F7FBE626-DACA-4418-A901-34ED3773EC5C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5426075"/>
            <a:ext cx="741362" cy="3063875"/>
            <a:chOff x="5080993" y="3049488"/>
            <a:chExt cx="740048" cy="3064000"/>
          </a:xfrm>
        </p:grpSpPr>
        <p:grpSp>
          <p:nvGrpSpPr>
            <p:cNvPr id="145491" name="Group 11">
              <a:extLst>
                <a:ext uri="{FF2B5EF4-FFF2-40B4-BE49-F238E27FC236}">
                  <a16:creationId xmlns:a16="http://schemas.microsoft.com/office/drawing/2014/main" id="{E4D0DE79-8392-46F2-BE75-7AC9F1782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145513" name="Picture 75">
                <a:extLst>
                  <a:ext uri="{FF2B5EF4-FFF2-40B4-BE49-F238E27FC236}">
                    <a16:creationId xmlns:a16="http://schemas.microsoft.com/office/drawing/2014/main" id="{CF4DFC81-ED59-41BC-BAA2-B73ADF2EA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TextBox 145">
                <a:extLst>
                  <a:ext uri="{FF2B5EF4-FFF2-40B4-BE49-F238E27FC236}">
                    <a16:creationId xmlns:a16="http://schemas.microsoft.com/office/drawing/2014/main" id="{058A2EF6-02A4-44FF-B6C9-70F161D25F5D}"/>
                  </a:ext>
                </a:extLst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2" name="Group 10">
              <a:extLst>
                <a:ext uri="{FF2B5EF4-FFF2-40B4-BE49-F238E27FC236}">
                  <a16:creationId xmlns:a16="http://schemas.microsoft.com/office/drawing/2014/main" id="{CA62A972-9442-4790-9931-792DF62C5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145511" name="Picture 75">
                <a:extLst>
                  <a:ext uri="{FF2B5EF4-FFF2-40B4-BE49-F238E27FC236}">
                    <a16:creationId xmlns:a16="http://schemas.microsoft.com/office/drawing/2014/main" id="{11E53764-AC0A-4A55-BEEA-C97D95A427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Box 146">
                <a:extLst>
                  <a:ext uri="{FF2B5EF4-FFF2-40B4-BE49-F238E27FC236}">
                    <a16:creationId xmlns:a16="http://schemas.microsoft.com/office/drawing/2014/main" id="{2F36EEC8-B2BD-4FD0-97F5-E142E6709513}"/>
                  </a:ext>
                </a:extLst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3" name="Group 9">
              <a:extLst>
                <a:ext uri="{FF2B5EF4-FFF2-40B4-BE49-F238E27FC236}">
                  <a16:creationId xmlns:a16="http://schemas.microsoft.com/office/drawing/2014/main" id="{9079C6CA-BCDD-4E4C-A9DF-B291A02F3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145509" name="Picture 75">
                <a:extLst>
                  <a:ext uri="{FF2B5EF4-FFF2-40B4-BE49-F238E27FC236}">
                    <a16:creationId xmlns:a16="http://schemas.microsoft.com/office/drawing/2014/main" id="{251FF51A-503D-44C4-945A-92D7E8D889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TextBox 147">
                <a:extLst>
                  <a:ext uri="{FF2B5EF4-FFF2-40B4-BE49-F238E27FC236}">
                    <a16:creationId xmlns:a16="http://schemas.microsoft.com/office/drawing/2014/main" id="{B01876F7-BB6B-4379-B04E-BD552908B99C}"/>
                  </a:ext>
                </a:extLst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4" name="Group 8">
              <a:extLst>
                <a:ext uri="{FF2B5EF4-FFF2-40B4-BE49-F238E27FC236}">
                  <a16:creationId xmlns:a16="http://schemas.microsoft.com/office/drawing/2014/main" id="{09B86416-28DC-4692-93C2-21A68F06F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145507" name="Picture 75">
                <a:extLst>
                  <a:ext uri="{FF2B5EF4-FFF2-40B4-BE49-F238E27FC236}">
                    <a16:creationId xmlns:a16="http://schemas.microsoft.com/office/drawing/2014/main" id="{749B678E-8A32-464F-B646-FD23E9526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TextBox 148">
                <a:extLst>
                  <a:ext uri="{FF2B5EF4-FFF2-40B4-BE49-F238E27FC236}">
                    <a16:creationId xmlns:a16="http://schemas.microsoft.com/office/drawing/2014/main" id="{22D89FD1-A939-4289-8719-5739BFDF6448}"/>
                  </a:ext>
                </a:extLst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5" name="Group 7">
              <a:extLst>
                <a:ext uri="{FF2B5EF4-FFF2-40B4-BE49-F238E27FC236}">
                  <a16:creationId xmlns:a16="http://schemas.microsoft.com/office/drawing/2014/main" id="{706CC601-83A4-4073-AE17-6E75B2FD7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145505" name="Picture 75">
                <a:extLst>
                  <a:ext uri="{FF2B5EF4-FFF2-40B4-BE49-F238E27FC236}">
                    <a16:creationId xmlns:a16="http://schemas.microsoft.com/office/drawing/2014/main" id="{50A29EE8-E372-475E-8542-23FC974D9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TextBox 149">
                <a:extLst>
                  <a:ext uri="{FF2B5EF4-FFF2-40B4-BE49-F238E27FC236}">
                    <a16:creationId xmlns:a16="http://schemas.microsoft.com/office/drawing/2014/main" id="{57501BF8-06E7-4344-B620-17C06C2AE009}"/>
                  </a:ext>
                </a:extLst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6" name="Group 6">
              <a:extLst>
                <a:ext uri="{FF2B5EF4-FFF2-40B4-BE49-F238E27FC236}">
                  <a16:creationId xmlns:a16="http://schemas.microsoft.com/office/drawing/2014/main" id="{84DB16E3-33E7-406F-A38D-0A4256218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145503" name="Picture 75">
                <a:extLst>
                  <a:ext uri="{FF2B5EF4-FFF2-40B4-BE49-F238E27FC236}">
                    <a16:creationId xmlns:a16="http://schemas.microsoft.com/office/drawing/2014/main" id="{F3A4AC7A-138B-445D-B822-C08A4D738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8" name="TextBox 150">
                <a:extLst>
                  <a:ext uri="{FF2B5EF4-FFF2-40B4-BE49-F238E27FC236}">
                    <a16:creationId xmlns:a16="http://schemas.microsoft.com/office/drawing/2014/main" id="{57807FFF-E189-479A-8CF8-B4BA70502AFC}"/>
                  </a:ext>
                </a:extLst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7" name="Group 5">
              <a:extLst>
                <a:ext uri="{FF2B5EF4-FFF2-40B4-BE49-F238E27FC236}">
                  <a16:creationId xmlns:a16="http://schemas.microsoft.com/office/drawing/2014/main" id="{0CA2C6C5-21AE-4AFC-AF50-11B89EE91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145501" name="Picture 75">
                <a:extLst>
                  <a:ext uri="{FF2B5EF4-FFF2-40B4-BE49-F238E27FC236}">
                    <a16:creationId xmlns:a16="http://schemas.microsoft.com/office/drawing/2014/main" id="{A7B1F55C-8DEB-4A72-A7F9-B56C7A574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151">
                <a:extLst>
                  <a:ext uri="{FF2B5EF4-FFF2-40B4-BE49-F238E27FC236}">
                    <a16:creationId xmlns:a16="http://schemas.microsoft.com/office/drawing/2014/main" id="{CA5DFB19-A387-4347-A5C9-C9FE6A096172}"/>
                  </a:ext>
                </a:extLst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98" name="Group 4">
              <a:extLst>
                <a:ext uri="{FF2B5EF4-FFF2-40B4-BE49-F238E27FC236}">
                  <a16:creationId xmlns:a16="http://schemas.microsoft.com/office/drawing/2014/main" id="{94970B21-7BCC-4ABB-8238-DF2213647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145499" name="Picture 75">
                <a:extLst>
                  <a:ext uri="{FF2B5EF4-FFF2-40B4-BE49-F238E27FC236}">
                    <a16:creationId xmlns:a16="http://schemas.microsoft.com/office/drawing/2014/main" id="{9B9E3F10-3D82-4F54-A186-E41689FEF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4" name="TextBox 152">
                <a:extLst>
                  <a:ext uri="{FF2B5EF4-FFF2-40B4-BE49-F238E27FC236}">
                    <a16:creationId xmlns:a16="http://schemas.microsoft.com/office/drawing/2014/main" id="{640A3996-93B4-4EDF-B81A-4DC906A0206D}"/>
                  </a:ext>
                </a:extLst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grpSp>
        <p:nvGrpSpPr>
          <p:cNvPr id="309" name="Csoportba foglalás 308">
            <a:extLst>
              <a:ext uri="{FF2B5EF4-FFF2-40B4-BE49-F238E27FC236}">
                <a16:creationId xmlns:a16="http://schemas.microsoft.com/office/drawing/2014/main" id="{FA3512F7-3C1F-4ABA-B49A-50B04AB6A1F8}"/>
              </a:ext>
            </a:extLst>
          </p:cNvPr>
          <p:cNvGrpSpPr>
            <a:grpSpLocks/>
          </p:cNvGrpSpPr>
          <p:nvPr/>
        </p:nvGrpSpPr>
        <p:grpSpPr bwMode="auto">
          <a:xfrm>
            <a:off x="5083175" y="1465263"/>
            <a:ext cx="1144588" cy="2859087"/>
            <a:chOff x="3885531" y="3187899"/>
            <a:chExt cx="1144116" cy="2859732"/>
          </a:xfrm>
        </p:grpSpPr>
        <p:pic>
          <p:nvPicPr>
            <p:cNvPr id="145483" name="Picture 81">
              <a:extLst>
                <a:ext uri="{FF2B5EF4-FFF2-40B4-BE49-F238E27FC236}">
                  <a16:creationId xmlns:a16="http://schemas.microsoft.com/office/drawing/2014/main" id="{AF91C249-68E2-4E15-896E-C19BD496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>
              <a:extLst>
                <a:ext uri="{FF2B5EF4-FFF2-40B4-BE49-F238E27FC236}">
                  <a16:creationId xmlns:a16="http://schemas.microsoft.com/office/drawing/2014/main" id="{ECB472A1-9201-4A54-9731-E7ACF7226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731" y="5549044"/>
              <a:ext cx="737884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485" name="Picture 78">
              <a:extLst>
                <a:ext uri="{FF2B5EF4-FFF2-40B4-BE49-F238E27FC236}">
                  <a16:creationId xmlns:a16="http://schemas.microsoft.com/office/drawing/2014/main" id="{ED327D83-2ECA-4CB4-93B7-9EBB8739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>
              <a:extLst>
                <a:ext uri="{FF2B5EF4-FFF2-40B4-BE49-F238E27FC236}">
                  <a16:creationId xmlns:a16="http://schemas.microsoft.com/office/drawing/2014/main" id="{7173C62B-B1E9-414A-BE9E-DBA6F5CF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774169"/>
              <a:ext cx="736296" cy="39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487" name="Picture 75">
              <a:extLst>
                <a:ext uri="{FF2B5EF4-FFF2-40B4-BE49-F238E27FC236}">
                  <a16:creationId xmlns:a16="http://schemas.microsoft.com/office/drawing/2014/main" id="{78A697E5-6BF8-4987-9435-A985A04A4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>
              <a:extLst>
                <a:ext uri="{FF2B5EF4-FFF2-40B4-BE49-F238E27FC236}">
                  <a16:creationId xmlns:a16="http://schemas.microsoft.com/office/drawing/2014/main" id="{E71593DF-6426-4363-A21D-209A6143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4004058"/>
              <a:ext cx="736296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489" name="Picture 72">
              <a:extLst>
                <a:ext uri="{FF2B5EF4-FFF2-40B4-BE49-F238E27FC236}">
                  <a16:creationId xmlns:a16="http://schemas.microsoft.com/office/drawing/2014/main" id="{09B329B0-B4AF-4359-A616-0A4A55D6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>
              <a:extLst>
                <a:ext uri="{FF2B5EF4-FFF2-40B4-BE49-F238E27FC236}">
                  <a16:creationId xmlns:a16="http://schemas.microsoft.com/office/drawing/2014/main" id="{5EBF84CA-B097-4E3F-902B-3F3570348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319" y="3219656"/>
              <a:ext cx="736296" cy="3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CD1E0344-84E9-4A69-A98E-4318D00A1941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1927225"/>
            <a:ext cx="1143000" cy="2047875"/>
            <a:chOff x="3869768" y="1926733"/>
            <a:chExt cx="1143000" cy="2048621"/>
          </a:xfrm>
        </p:grpSpPr>
        <p:pic>
          <p:nvPicPr>
            <p:cNvPr id="145479" name="Picture 66">
              <a:extLst>
                <a:ext uri="{FF2B5EF4-FFF2-40B4-BE49-F238E27FC236}">
                  <a16:creationId xmlns:a16="http://schemas.microsoft.com/office/drawing/2014/main" id="{AD8C7F03-8A8E-49ED-BDA2-0B0C9A04E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>
              <a:extLst>
                <a:ext uri="{FF2B5EF4-FFF2-40B4-BE49-F238E27FC236}">
                  <a16:creationId xmlns:a16="http://schemas.microsoft.com/office/drawing/2014/main" id="{04A0ABC8-D7F9-44D0-93F2-4592E8506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068" y="1960083"/>
              <a:ext cx="738188" cy="39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 15.000 Ft</a:t>
              </a:r>
            </a:p>
          </p:txBody>
        </p:sp>
        <p:pic>
          <p:nvPicPr>
            <p:cNvPr id="145481" name="Picture 69">
              <a:extLst>
                <a:ext uri="{FF2B5EF4-FFF2-40B4-BE49-F238E27FC236}">
                  <a16:creationId xmlns:a16="http://schemas.microsoft.com/office/drawing/2014/main" id="{D7D7ED34-BA43-4D6C-AA7C-3D90D46D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>
              <a:extLst>
                <a:ext uri="{FF2B5EF4-FFF2-40B4-BE49-F238E27FC236}">
                  <a16:creationId xmlns:a16="http://schemas.microsoft.com/office/drawing/2014/main" id="{89C80A36-A12E-49FD-9612-702979FD8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068" y="3492578"/>
              <a:ext cx="738188" cy="39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Saját</a:t>
              </a:r>
            </a:p>
            <a:p>
              <a:pPr algn="ctr" eaLnBrk="1">
                <a:defRPr/>
              </a:pPr>
              <a:r>
                <a:rPr lang="hu-HU" altLang="x-none" sz="984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</a:rPr>
                <a:t>15.000 Ft</a:t>
              </a:r>
            </a:p>
          </p:txBody>
        </p:sp>
      </p:grpSp>
      <p:grpSp>
        <p:nvGrpSpPr>
          <p:cNvPr id="326" name="Group 2">
            <a:extLst>
              <a:ext uri="{FF2B5EF4-FFF2-40B4-BE49-F238E27FC236}">
                <a16:creationId xmlns:a16="http://schemas.microsoft.com/office/drawing/2014/main" id="{AE475D10-948E-4842-9117-BA181E54062D}"/>
              </a:ext>
            </a:extLst>
          </p:cNvPr>
          <p:cNvGrpSpPr>
            <a:grpSpLocks/>
          </p:cNvGrpSpPr>
          <p:nvPr/>
        </p:nvGrpSpPr>
        <p:grpSpPr bwMode="auto">
          <a:xfrm>
            <a:off x="7127875" y="1212850"/>
            <a:ext cx="350838" cy="3186113"/>
            <a:chOff x="7286154" y="787163"/>
            <a:chExt cx="912836" cy="8300178"/>
          </a:xfrm>
        </p:grpSpPr>
        <p:pic>
          <p:nvPicPr>
            <p:cNvPr id="145463" name="Picture 75">
              <a:extLst>
                <a:ext uri="{FF2B5EF4-FFF2-40B4-BE49-F238E27FC236}">
                  <a16:creationId xmlns:a16="http://schemas.microsoft.com/office/drawing/2014/main" id="{06183C52-57B7-4CB7-986C-5F5EF668F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4" name="Picture 75">
              <a:extLst>
                <a:ext uri="{FF2B5EF4-FFF2-40B4-BE49-F238E27FC236}">
                  <a16:creationId xmlns:a16="http://schemas.microsoft.com/office/drawing/2014/main" id="{CD99E772-ED9B-45DA-A2A5-08CE993B1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5" name="Picture 75">
              <a:extLst>
                <a:ext uri="{FF2B5EF4-FFF2-40B4-BE49-F238E27FC236}">
                  <a16:creationId xmlns:a16="http://schemas.microsoft.com/office/drawing/2014/main" id="{2335F7F9-8B73-4221-A50B-63C3ED4A5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6" name="Picture 75">
              <a:extLst>
                <a:ext uri="{FF2B5EF4-FFF2-40B4-BE49-F238E27FC236}">
                  <a16:creationId xmlns:a16="http://schemas.microsoft.com/office/drawing/2014/main" id="{68B0B38F-48DF-4A9C-923F-A0DF9E03B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7" name="Picture 75">
              <a:extLst>
                <a:ext uri="{FF2B5EF4-FFF2-40B4-BE49-F238E27FC236}">
                  <a16:creationId xmlns:a16="http://schemas.microsoft.com/office/drawing/2014/main" id="{D01E0E89-A4F0-40C6-8BF0-27B6E1379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8" name="Picture 75">
              <a:extLst>
                <a:ext uri="{FF2B5EF4-FFF2-40B4-BE49-F238E27FC236}">
                  <a16:creationId xmlns:a16="http://schemas.microsoft.com/office/drawing/2014/main" id="{41FF6526-3D9A-4E33-A486-1DCD353B4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69" name="Picture 75">
              <a:extLst>
                <a:ext uri="{FF2B5EF4-FFF2-40B4-BE49-F238E27FC236}">
                  <a16:creationId xmlns:a16="http://schemas.microsoft.com/office/drawing/2014/main" id="{57AAF879-1562-435F-9716-782D678A7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0" name="Picture 75">
              <a:extLst>
                <a:ext uri="{FF2B5EF4-FFF2-40B4-BE49-F238E27FC236}">
                  <a16:creationId xmlns:a16="http://schemas.microsoft.com/office/drawing/2014/main" id="{30E794DC-8CBF-420F-AE56-FDC2C2E85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1" name="Picture 75">
              <a:extLst>
                <a:ext uri="{FF2B5EF4-FFF2-40B4-BE49-F238E27FC236}">
                  <a16:creationId xmlns:a16="http://schemas.microsoft.com/office/drawing/2014/main" id="{2E8E983E-E159-434B-9A97-688D40366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2" name="Picture 75">
              <a:extLst>
                <a:ext uri="{FF2B5EF4-FFF2-40B4-BE49-F238E27FC236}">
                  <a16:creationId xmlns:a16="http://schemas.microsoft.com/office/drawing/2014/main" id="{9F48DBBD-1AD0-4E90-8460-BD84CCFC0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3" name="Picture 75">
              <a:extLst>
                <a:ext uri="{FF2B5EF4-FFF2-40B4-BE49-F238E27FC236}">
                  <a16:creationId xmlns:a16="http://schemas.microsoft.com/office/drawing/2014/main" id="{8B1AB29D-F269-4514-904F-F0C3E2F76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4" name="Picture 75">
              <a:extLst>
                <a:ext uri="{FF2B5EF4-FFF2-40B4-BE49-F238E27FC236}">
                  <a16:creationId xmlns:a16="http://schemas.microsoft.com/office/drawing/2014/main" id="{810B790B-D4F0-4412-94DA-5217B9E1D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5" name="Picture 75">
              <a:extLst>
                <a:ext uri="{FF2B5EF4-FFF2-40B4-BE49-F238E27FC236}">
                  <a16:creationId xmlns:a16="http://schemas.microsoft.com/office/drawing/2014/main" id="{0328174D-1FAA-4AE3-BBE6-74CA2DC85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6" name="Picture 75">
              <a:extLst>
                <a:ext uri="{FF2B5EF4-FFF2-40B4-BE49-F238E27FC236}">
                  <a16:creationId xmlns:a16="http://schemas.microsoft.com/office/drawing/2014/main" id="{C532AD79-E334-418C-843A-D28F03BB9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7" name="Picture 75">
              <a:extLst>
                <a:ext uri="{FF2B5EF4-FFF2-40B4-BE49-F238E27FC236}">
                  <a16:creationId xmlns:a16="http://schemas.microsoft.com/office/drawing/2014/main" id="{241D572D-8FD3-4166-A425-9526ABF3D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78" name="Picture 75">
              <a:extLst>
                <a:ext uri="{FF2B5EF4-FFF2-40B4-BE49-F238E27FC236}">
                  <a16:creationId xmlns:a16="http://schemas.microsoft.com/office/drawing/2014/main" id="{00821791-36B2-4ABF-A703-D9BD56196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3" name="Csoportba foglalás 342">
            <a:extLst>
              <a:ext uri="{FF2B5EF4-FFF2-40B4-BE49-F238E27FC236}">
                <a16:creationId xmlns:a16="http://schemas.microsoft.com/office/drawing/2014/main" id="{F2B47B8B-5179-42CD-A7CD-8AC2A137C7ED}"/>
              </a:ext>
            </a:extLst>
          </p:cNvPr>
          <p:cNvGrpSpPr>
            <a:grpSpLocks/>
          </p:cNvGrpSpPr>
          <p:nvPr/>
        </p:nvGrpSpPr>
        <p:grpSpPr bwMode="auto">
          <a:xfrm>
            <a:off x="6319838" y="1304925"/>
            <a:ext cx="741362" cy="3063875"/>
            <a:chOff x="5080993" y="3049488"/>
            <a:chExt cx="740048" cy="3064000"/>
          </a:xfrm>
        </p:grpSpPr>
        <p:grpSp>
          <p:nvGrpSpPr>
            <p:cNvPr id="145439" name="Group 11">
              <a:extLst>
                <a:ext uri="{FF2B5EF4-FFF2-40B4-BE49-F238E27FC236}">
                  <a16:creationId xmlns:a16="http://schemas.microsoft.com/office/drawing/2014/main" id="{5CC9F49A-4ABE-42A2-8BE6-5236E367C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145461" name="Picture 75">
                <a:extLst>
                  <a:ext uri="{FF2B5EF4-FFF2-40B4-BE49-F238E27FC236}">
                    <a16:creationId xmlns:a16="http://schemas.microsoft.com/office/drawing/2014/main" id="{6AC68A87-7768-465D-966F-634C550A9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" name="TextBox 145">
                <a:extLst>
                  <a:ext uri="{FF2B5EF4-FFF2-40B4-BE49-F238E27FC236}">
                    <a16:creationId xmlns:a16="http://schemas.microsoft.com/office/drawing/2014/main" id="{F51B2A99-44B6-4BEB-B64D-779273E2D427}"/>
                  </a:ext>
                </a:extLst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0" name="Group 10">
              <a:extLst>
                <a:ext uri="{FF2B5EF4-FFF2-40B4-BE49-F238E27FC236}">
                  <a16:creationId xmlns:a16="http://schemas.microsoft.com/office/drawing/2014/main" id="{D9B8877F-0C6B-4681-8CD3-4D070F93E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145459" name="Picture 75">
                <a:extLst>
                  <a:ext uri="{FF2B5EF4-FFF2-40B4-BE49-F238E27FC236}">
                    <a16:creationId xmlns:a16="http://schemas.microsoft.com/office/drawing/2014/main" id="{A96734E8-B3DC-4E92-A481-466D582F56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5" name="TextBox 146">
                <a:extLst>
                  <a:ext uri="{FF2B5EF4-FFF2-40B4-BE49-F238E27FC236}">
                    <a16:creationId xmlns:a16="http://schemas.microsoft.com/office/drawing/2014/main" id="{76E2567C-9897-4A38-A309-E9E3A84318BF}"/>
                  </a:ext>
                </a:extLst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1" name="Group 9">
              <a:extLst>
                <a:ext uri="{FF2B5EF4-FFF2-40B4-BE49-F238E27FC236}">
                  <a16:creationId xmlns:a16="http://schemas.microsoft.com/office/drawing/2014/main" id="{72D23A4B-CA17-4315-BB55-8983B2DA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145457" name="Picture 75">
                <a:extLst>
                  <a:ext uri="{FF2B5EF4-FFF2-40B4-BE49-F238E27FC236}">
                    <a16:creationId xmlns:a16="http://schemas.microsoft.com/office/drawing/2014/main" id="{39BF299B-88EB-44C7-BC6E-CA1FEC8E36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" name="TextBox 147">
                <a:extLst>
                  <a:ext uri="{FF2B5EF4-FFF2-40B4-BE49-F238E27FC236}">
                    <a16:creationId xmlns:a16="http://schemas.microsoft.com/office/drawing/2014/main" id="{67ED70B2-66D0-4383-A482-C01F926759EE}"/>
                  </a:ext>
                </a:extLst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2" name="Group 8">
              <a:extLst>
                <a:ext uri="{FF2B5EF4-FFF2-40B4-BE49-F238E27FC236}">
                  <a16:creationId xmlns:a16="http://schemas.microsoft.com/office/drawing/2014/main" id="{61EEF008-9A42-4351-AE1F-6A5D15025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145455" name="Picture 75">
                <a:extLst>
                  <a:ext uri="{FF2B5EF4-FFF2-40B4-BE49-F238E27FC236}">
                    <a16:creationId xmlns:a16="http://schemas.microsoft.com/office/drawing/2014/main" id="{90CE2324-29EF-4073-BBB1-87CF653146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TextBox 148">
                <a:extLst>
                  <a:ext uri="{FF2B5EF4-FFF2-40B4-BE49-F238E27FC236}">
                    <a16:creationId xmlns:a16="http://schemas.microsoft.com/office/drawing/2014/main" id="{B45A962C-4439-410E-AAEA-5CD97785BBB4}"/>
                  </a:ext>
                </a:extLst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3" name="Group 7">
              <a:extLst>
                <a:ext uri="{FF2B5EF4-FFF2-40B4-BE49-F238E27FC236}">
                  <a16:creationId xmlns:a16="http://schemas.microsoft.com/office/drawing/2014/main" id="{C480D1E3-F352-4258-8AD9-720E01617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145453" name="Picture 75">
                <a:extLst>
                  <a:ext uri="{FF2B5EF4-FFF2-40B4-BE49-F238E27FC236}">
                    <a16:creationId xmlns:a16="http://schemas.microsoft.com/office/drawing/2014/main" id="{6681D0DF-F9DE-4D08-8840-5933375327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TextBox 149">
                <a:extLst>
                  <a:ext uri="{FF2B5EF4-FFF2-40B4-BE49-F238E27FC236}">
                    <a16:creationId xmlns:a16="http://schemas.microsoft.com/office/drawing/2014/main" id="{43C158A8-9EAF-494D-AFFE-FCA6AE5F4D79}"/>
                  </a:ext>
                </a:extLst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4" name="Group 6">
              <a:extLst>
                <a:ext uri="{FF2B5EF4-FFF2-40B4-BE49-F238E27FC236}">
                  <a16:creationId xmlns:a16="http://schemas.microsoft.com/office/drawing/2014/main" id="{1C36CE4A-D4B7-40BC-84AC-EAB0571CB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145451" name="Picture 75">
                <a:extLst>
                  <a:ext uri="{FF2B5EF4-FFF2-40B4-BE49-F238E27FC236}">
                    <a16:creationId xmlns:a16="http://schemas.microsoft.com/office/drawing/2014/main" id="{2CFCFFD8-1FA2-44D1-AC09-00B7397AB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TextBox 150">
                <a:extLst>
                  <a:ext uri="{FF2B5EF4-FFF2-40B4-BE49-F238E27FC236}">
                    <a16:creationId xmlns:a16="http://schemas.microsoft.com/office/drawing/2014/main" id="{4BE70515-B834-4B3C-AF5D-9E39CE44BA5D}"/>
                  </a:ext>
                </a:extLst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5" name="Group 5">
              <a:extLst>
                <a:ext uri="{FF2B5EF4-FFF2-40B4-BE49-F238E27FC236}">
                  <a16:creationId xmlns:a16="http://schemas.microsoft.com/office/drawing/2014/main" id="{90905214-FDE7-4756-931F-2557F6F1E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145449" name="Picture 75">
                <a:extLst>
                  <a:ext uri="{FF2B5EF4-FFF2-40B4-BE49-F238E27FC236}">
                    <a16:creationId xmlns:a16="http://schemas.microsoft.com/office/drawing/2014/main" id="{6D0A3A2B-9357-4256-A11C-5E156392C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TextBox 151">
                <a:extLst>
                  <a:ext uri="{FF2B5EF4-FFF2-40B4-BE49-F238E27FC236}">
                    <a16:creationId xmlns:a16="http://schemas.microsoft.com/office/drawing/2014/main" id="{21E478DB-2AF0-4E78-9EF9-CFB98B813D3C}"/>
                  </a:ext>
                </a:extLst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  <p:grpSp>
          <p:nvGrpSpPr>
            <p:cNvPr id="145446" name="Group 4">
              <a:extLst>
                <a:ext uri="{FF2B5EF4-FFF2-40B4-BE49-F238E27FC236}">
                  <a16:creationId xmlns:a16="http://schemas.microsoft.com/office/drawing/2014/main" id="{E6B13D1C-8DDE-4B11-B0EE-7D67570647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145447" name="Picture 75">
                <a:extLst>
                  <a:ext uri="{FF2B5EF4-FFF2-40B4-BE49-F238E27FC236}">
                    <a16:creationId xmlns:a16="http://schemas.microsoft.com/office/drawing/2014/main" id="{F0FF34CC-60F5-4A33-B3F2-720B6735C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TextBox 152">
                <a:extLst>
                  <a:ext uri="{FF2B5EF4-FFF2-40B4-BE49-F238E27FC236}">
                    <a16:creationId xmlns:a16="http://schemas.microsoft.com/office/drawing/2014/main" id="{E3AC3D1A-1761-49E5-9970-E9A66F138B04}"/>
                  </a:ext>
                </a:extLst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SAJÁT</a:t>
                </a: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MetaPro-Black" panose="02000503050000020004" pitchFamily="50" charset="0"/>
                    <a:ea typeface="Times New Roman" charset="0"/>
                    <a:cs typeface="Times New Roman" charset="0"/>
                    <a:sym typeface="Arial"/>
                  </a:rPr>
                  <a:t>15.000 Ft</a:t>
                </a:r>
              </a:p>
            </p:txBody>
          </p:sp>
        </p:grpSp>
      </p:grpSp>
      <p:cxnSp>
        <p:nvCxnSpPr>
          <p:cNvPr id="368" name="Egyenes összekötő 367">
            <a:extLst>
              <a:ext uri="{FF2B5EF4-FFF2-40B4-BE49-F238E27FC236}">
                <a16:creationId xmlns:a16="http://schemas.microsoft.com/office/drawing/2014/main" id="{ABB30323-28C3-4B6F-879C-D8B4A5CFDC73}"/>
              </a:ext>
            </a:extLst>
          </p:cNvPr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69" name="Csoportba foglalás 368">
            <a:extLst>
              <a:ext uri="{FF2B5EF4-FFF2-40B4-BE49-F238E27FC236}">
                <a16:creationId xmlns:a16="http://schemas.microsoft.com/office/drawing/2014/main" id="{65A6E3A8-6850-4C43-8A46-EC5EC4DC9008}"/>
              </a:ext>
            </a:extLst>
          </p:cNvPr>
          <p:cNvGrpSpPr>
            <a:grpSpLocks/>
          </p:cNvGrpSpPr>
          <p:nvPr/>
        </p:nvGrpSpPr>
        <p:grpSpPr bwMode="auto">
          <a:xfrm>
            <a:off x="2103438" y="6469063"/>
            <a:ext cx="1944687" cy="898525"/>
            <a:chOff x="348068" y="4424131"/>
            <a:chExt cx="1944688" cy="898524"/>
          </a:xfrm>
        </p:grpSpPr>
        <p:pic>
          <p:nvPicPr>
            <p:cNvPr id="145437" name="Picture 75">
              <a:extLst>
                <a:ext uri="{FF2B5EF4-FFF2-40B4-BE49-F238E27FC236}">
                  <a16:creationId xmlns:a16="http://schemas.microsoft.com/office/drawing/2014/main" id="{5805EFC3-35CB-499A-9E86-2D95E65A9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>
              <a:extLst>
                <a:ext uri="{FF2B5EF4-FFF2-40B4-BE49-F238E27FC236}">
                  <a16:creationId xmlns:a16="http://schemas.microsoft.com/office/drawing/2014/main" id="{30704935-AF63-4BC7-B19E-C85923BD1464}"/>
                </a:ext>
              </a:extLst>
            </p:cNvPr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grpSp>
        <p:nvGrpSpPr>
          <p:cNvPr id="372" name="Csoportba foglalás 371">
            <a:extLst>
              <a:ext uri="{FF2B5EF4-FFF2-40B4-BE49-F238E27FC236}">
                <a16:creationId xmlns:a16="http://schemas.microsoft.com/office/drawing/2014/main" id="{7D6DE3D9-2E75-4AAB-A84C-0935C665DA7B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2538413"/>
            <a:ext cx="1944688" cy="898525"/>
            <a:chOff x="348068" y="4424131"/>
            <a:chExt cx="1944688" cy="898524"/>
          </a:xfrm>
        </p:grpSpPr>
        <p:pic>
          <p:nvPicPr>
            <p:cNvPr id="145435" name="Picture 75">
              <a:extLst>
                <a:ext uri="{FF2B5EF4-FFF2-40B4-BE49-F238E27FC236}">
                  <a16:creationId xmlns:a16="http://schemas.microsoft.com/office/drawing/2014/main" id="{0F84682F-D436-4C5D-9670-7391A979E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>
              <a:extLst>
                <a:ext uri="{FF2B5EF4-FFF2-40B4-BE49-F238E27FC236}">
                  <a16:creationId xmlns:a16="http://schemas.microsoft.com/office/drawing/2014/main" id="{946CB43D-634B-4D35-821B-901D97138036}"/>
                </a:ext>
              </a:extLst>
            </p:cNvPr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SAJÁT</a:t>
              </a: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15.000 Ft</a:t>
              </a:r>
            </a:p>
          </p:txBody>
        </p:sp>
      </p:grpSp>
      <p:sp>
        <p:nvSpPr>
          <p:cNvPr id="15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3451835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31/31  = 60.000 Ft</a:t>
            </a:r>
          </a:p>
        </p:txBody>
      </p:sp>
      <p:sp>
        <p:nvSpPr>
          <p:cNvPr id="148" name="Szövegdoboz 147">
            <a:extLst>
              <a:ext uri="{FF2B5EF4-FFF2-40B4-BE49-F238E27FC236}">
                <a16:creationId xmlns:a16="http://schemas.microsoft.com/office/drawing/2014/main" id="{C3183FDA-A221-4B72-B237-D6CB57CC8C81}"/>
              </a:ext>
            </a:extLst>
          </p:cNvPr>
          <p:cNvSpPr txBox="1"/>
          <p:nvPr/>
        </p:nvSpPr>
        <p:spPr>
          <a:xfrm>
            <a:off x="690464" y="239925"/>
            <a:ext cx="8247103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bináris fa </a:t>
            </a:r>
            <a:r>
              <a:rPr lang="hu-HU" sz="4551" b="1" dirty="0" err="1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jutalékai</a:t>
            </a:r>
            <a:endParaRPr lang="hu-HU" sz="4551" b="1" dirty="0">
              <a:solidFill>
                <a:srgbClr val="DE006E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7">
            <a:extLst>
              <a:ext uri="{FF2B5EF4-FFF2-40B4-BE49-F238E27FC236}">
                <a16:creationId xmlns:a16="http://schemas.microsoft.com/office/drawing/2014/main" id="{5F9D4720-ED5D-4A19-B279-316C4B61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38" y="5205413"/>
            <a:ext cx="170021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5">
            <a:extLst>
              <a:ext uri="{FF2B5EF4-FFF2-40B4-BE49-F238E27FC236}">
                <a16:creationId xmlns:a16="http://schemas.microsoft.com/office/drawing/2014/main" id="{455E5F88-ED3C-47DB-AAA4-8F112DB3A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5173663"/>
            <a:ext cx="15954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940E44F-03DE-4EF6-B713-78771EFD3D7B}"/>
              </a:ext>
            </a:extLst>
          </p:cNvPr>
          <p:cNvSpPr txBox="1"/>
          <p:nvPr/>
        </p:nvSpPr>
        <p:spPr>
          <a:xfrm>
            <a:off x="8139973" y="6842579"/>
            <a:ext cx="2244578" cy="654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840 000 Ft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4F2E26B-76A4-4F76-89B3-2FFB71E59558}"/>
              </a:ext>
            </a:extLst>
          </p:cNvPr>
          <p:cNvSpPr txBox="1"/>
          <p:nvPr/>
        </p:nvSpPr>
        <p:spPr>
          <a:xfrm>
            <a:off x="10864846" y="6842579"/>
            <a:ext cx="2261748" cy="654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840 000 Ft 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80F6552-AF24-4438-8149-7BE8A7E8CACC}"/>
              </a:ext>
            </a:extLst>
          </p:cNvPr>
          <p:cNvSpPr txBox="1"/>
          <p:nvPr/>
        </p:nvSpPr>
        <p:spPr>
          <a:xfrm>
            <a:off x="8479622" y="5295614"/>
            <a:ext cx="1626758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AJÁNLÓI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396DFC0-5991-4D0B-B7B3-AD8B6F59DA81}"/>
              </a:ext>
            </a:extLst>
          </p:cNvPr>
          <p:cNvSpPr txBox="1"/>
          <p:nvPr/>
        </p:nvSpPr>
        <p:spPr>
          <a:xfrm>
            <a:off x="11181539" y="5328669"/>
            <a:ext cx="1709702" cy="439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E36A829C-CBE9-4D7A-876A-AD4C0F7A580B}"/>
              </a:ext>
            </a:extLst>
          </p:cNvPr>
          <p:cNvSpPr txBox="1"/>
          <p:nvPr/>
        </p:nvSpPr>
        <p:spPr>
          <a:xfrm>
            <a:off x="8414124" y="2027383"/>
            <a:ext cx="1727757" cy="931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III.</a:t>
            </a:r>
            <a:endParaRPr lang="hu-HU" sz="3400" kern="0" dirty="0">
              <a:solidFill>
                <a:srgbClr val="CC0066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chemeClr val="bg1">
                    <a:lumMod val="50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36BAB6DA-440D-4F7F-83E7-1E884C75F527}"/>
              </a:ext>
            </a:extLst>
          </p:cNvPr>
          <p:cNvSpPr txBox="1"/>
          <p:nvPr/>
        </p:nvSpPr>
        <p:spPr>
          <a:xfrm>
            <a:off x="11006996" y="2102314"/>
            <a:ext cx="1727757" cy="931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IV.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chemeClr val="bg1">
                    <a:lumMod val="50000"/>
                  </a:scheme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pic>
        <p:nvPicPr>
          <p:cNvPr id="146442" name="Picture 26">
            <a:extLst>
              <a:ext uri="{FF2B5EF4-FFF2-40B4-BE49-F238E27FC236}">
                <a16:creationId xmlns:a16="http://schemas.microsoft.com/office/drawing/2014/main" id="{37881EBF-9DE2-4815-BF6B-6769B6989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13" y="3011488"/>
            <a:ext cx="844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3" name="Picture 27">
            <a:extLst>
              <a:ext uri="{FF2B5EF4-FFF2-40B4-BE49-F238E27FC236}">
                <a16:creationId xmlns:a16="http://schemas.microsoft.com/office/drawing/2014/main" id="{27B4381C-8E2F-45F0-B813-1D8E8BF2D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011488"/>
            <a:ext cx="844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4" name="Picture 37">
            <a:extLst>
              <a:ext uri="{FF2B5EF4-FFF2-40B4-BE49-F238E27FC236}">
                <a16:creationId xmlns:a16="http://schemas.microsoft.com/office/drawing/2014/main" id="{9D70D359-2849-4E19-8864-0277620F3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011863"/>
            <a:ext cx="54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5" name="Picture 38">
            <a:extLst>
              <a:ext uri="{FF2B5EF4-FFF2-40B4-BE49-F238E27FC236}">
                <a16:creationId xmlns:a16="http://schemas.microsoft.com/office/drawing/2014/main" id="{F6FF9C5B-1C18-4EC8-9BE9-845DED8D1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275" y="6011863"/>
            <a:ext cx="542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46" name="Csoportba foglalás 2">
            <a:extLst>
              <a:ext uri="{FF2B5EF4-FFF2-40B4-BE49-F238E27FC236}">
                <a16:creationId xmlns:a16="http://schemas.microsoft.com/office/drawing/2014/main" id="{F6CDBDDC-1F1E-4BA3-8BED-9F76831FF16E}"/>
              </a:ext>
            </a:extLst>
          </p:cNvPr>
          <p:cNvGrpSpPr>
            <a:grpSpLocks/>
          </p:cNvGrpSpPr>
          <p:nvPr/>
        </p:nvGrpSpPr>
        <p:grpSpPr bwMode="auto">
          <a:xfrm>
            <a:off x="4710113" y="2103438"/>
            <a:ext cx="3108325" cy="5370512"/>
            <a:chOff x="2968682" y="1804459"/>
            <a:chExt cx="3662145" cy="6145629"/>
          </a:xfrm>
        </p:grpSpPr>
        <p:pic>
          <p:nvPicPr>
            <p:cNvPr id="146473" name="Picture 28">
              <a:extLst>
                <a:ext uri="{FF2B5EF4-FFF2-40B4-BE49-F238E27FC236}">
                  <a16:creationId xmlns:a16="http://schemas.microsoft.com/office/drawing/2014/main" id="{D09EA46D-545C-45D0-B7A0-DD577A34E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82" y="2853577"/>
              <a:ext cx="995681" cy="43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4" name="Picture 31">
              <a:extLst>
                <a:ext uri="{FF2B5EF4-FFF2-40B4-BE49-F238E27FC236}">
                  <a16:creationId xmlns:a16="http://schemas.microsoft.com/office/drawing/2014/main" id="{26EA36EC-3FBC-4F65-A170-5FF1B853C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5" name="Picture 48">
              <a:extLst>
                <a:ext uri="{FF2B5EF4-FFF2-40B4-BE49-F238E27FC236}">
                  <a16:creationId xmlns:a16="http://schemas.microsoft.com/office/drawing/2014/main" id="{5EDC857E-68C6-4471-8B01-54B0A675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A3A6217-31CE-4D7D-AF1E-E863313F5AC2}"/>
                </a:ext>
              </a:extLst>
            </p:cNvPr>
            <p:cNvSpPr txBox="1"/>
            <p:nvPr/>
          </p:nvSpPr>
          <p:spPr>
            <a:xfrm>
              <a:off x="4198514" y="3312710"/>
              <a:ext cx="2170427" cy="1136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45 000 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19749D2-407A-4275-AE40-DD5EE200A198}"/>
                </a:ext>
              </a:extLst>
            </p:cNvPr>
            <p:cNvSpPr txBox="1"/>
            <p:nvPr/>
          </p:nvSpPr>
          <p:spPr>
            <a:xfrm>
              <a:off x="3873807" y="7200925"/>
              <a:ext cx="2639890" cy="749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00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270 000 Ft  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FF06B8CA-4E6B-46AB-B665-07FC2547042D}"/>
                </a:ext>
              </a:extLst>
            </p:cNvPr>
            <p:cNvSpPr txBox="1"/>
            <p:nvPr/>
          </p:nvSpPr>
          <p:spPr>
            <a:xfrm>
              <a:off x="4209362" y="5459751"/>
              <a:ext cx="1940461" cy="502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295E9F43-E65F-44CC-9E73-67EB2091A608}"/>
                </a:ext>
              </a:extLst>
            </p:cNvPr>
            <p:cNvSpPr txBox="1"/>
            <p:nvPr/>
          </p:nvSpPr>
          <p:spPr>
            <a:xfrm>
              <a:off x="4148543" y="1804459"/>
              <a:ext cx="2036634" cy="106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CC0066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II.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chemeClr val="bg1">
                      <a:lumMod val="50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146480" name="Picture 36">
              <a:extLst>
                <a:ext uri="{FF2B5EF4-FFF2-40B4-BE49-F238E27FC236}">
                  <a16:creationId xmlns:a16="http://schemas.microsoft.com/office/drawing/2014/main" id="{85F208D0-750D-4368-B353-30F9419B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81" name="Picture 42">
              <a:extLst>
                <a:ext uri="{FF2B5EF4-FFF2-40B4-BE49-F238E27FC236}">
                  <a16:creationId xmlns:a16="http://schemas.microsoft.com/office/drawing/2014/main" id="{A11DA23F-29F5-40F8-868B-4FBEC4D49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47" name="Picture 43">
            <a:extLst>
              <a:ext uri="{FF2B5EF4-FFF2-40B4-BE49-F238E27FC236}">
                <a16:creationId xmlns:a16="http://schemas.microsoft.com/office/drawing/2014/main" id="{0A2B00DD-FA3E-473C-8001-C9B8C0004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4500563"/>
            <a:ext cx="381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8" name="Picture 44">
            <a:extLst>
              <a:ext uri="{FF2B5EF4-FFF2-40B4-BE49-F238E27FC236}">
                <a16:creationId xmlns:a16="http://schemas.microsoft.com/office/drawing/2014/main" id="{4EE6EC84-933D-485E-AD86-3F715A066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13" y="4537075"/>
            <a:ext cx="365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9" name="Picture 31">
            <a:extLst>
              <a:ext uri="{FF2B5EF4-FFF2-40B4-BE49-F238E27FC236}">
                <a16:creationId xmlns:a16="http://schemas.microsoft.com/office/drawing/2014/main" id="{F8BFC0CE-FAA9-48F6-95BB-CCD9D8475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343275"/>
            <a:ext cx="24749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>
            <a:extLst>
              <a:ext uri="{FF2B5EF4-FFF2-40B4-BE49-F238E27FC236}">
                <a16:creationId xmlns:a16="http://schemas.microsoft.com/office/drawing/2014/main" id="{3E4AF1D9-1795-495A-AE1E-0CA74F66DD76}"/>
              </a:ext>
            </a:extLst>
          </p:cNvPr>
          <p:cNvSpPr txBox="1"/>
          <p:nvPr/>
        </p:nvSpPr>
        <p:spPr>
          <a:xfrm>
            <a:off x="8642337" y="3461751"/>
            <a:ext cx="1465499" cy="992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120 000 Ft</a:t>
            </a:r>
          </a:p>
        </p:txBody>
      </p:sp>
      <p:pic>
        <p:nvPicPr>
          <p:cNvPr id="146451" name="Picture 31">
            <a:extLst>
              <a:ext uri="{FF2B5EF4-FFF2-40B4-BE49-F238E27FC236}">
                <a16:creationId xmlns:a16="http://schemas.microsoft.com/office/drawing/2014/main" id="{F9926F52-49EE-4EDF-B8E0-757F31F8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075" y="3373438"/>
            <a:ext cx="2474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6">
            <a:extLst>
              <a:ext uri="{FF2B5EF4-FFF2-40B4-BE49-F238E27FC236}">
                <a16:creationId xmlns:a16="http://schemas.microsoft.com/office/drawing/2014/main" id="{16F03C30-F773-4042-88C2-3285F25F6A3A}"/>
              </a:ext>
            </a:extLst>
          </p:cNvPr>
          <p:cNvSpPr txBox="1"/>
          <p:nvPr/>
        </p:nvSpPr>
        <p:spPr>
          <a:xfrm>
            <a:off x="11367843" y="3455186"/>
            <a:ext cx="1478426" cy="992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9" tIns="64949" rIns="64949" bIns="64949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180 000</a:t>
            </a:r>
            <a:b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  <p:grpSp>
        <p:nvGrpSpPr>
          <p:cNvPr id="146453" name="Csoportba foglalás 38">
            <a:extLst>
              <a:ext uri="{FF2B5EF4-FFF2-40B4-BE49-F238E27FC236}">
                <a16:creationId xmlns:a16="http://schemas.microsoft.com/office/drawing/2014/main" id="{C6D18B0D-16D4-4013-A396-C03F5FEA4582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2093913"/>
            <a:ext cx="2474913" cy="5380037"/>
            <a:chOff x="3713778" y="1804459"/>
            <a:chExt cx="2917049" cy="6156777"/>
          </a:xfrm>
        </p:grpSpPr>
        <p:pic>
          <p:nvPicPr>
            <p:cNvPr id="146465" name="Picture 31">
              <a:extLst>
                <a:ext uri="{FF2B5EF4-FFF2-40B4-BE49-F238E27FC236}">
                  <a16:creationId xmlns:a16="http://schemas.microsoft.com/office/drawing/2014/main" id="{480BC257-27F4-4AA1-8CE8-3121C163B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6" name="Picture 48">
              <a:extLst>
                <a:ext uri="{FF2B5EF4-FFF2-40B4-BE49-F238E27FC236}">
                  <a16:creationId xmlns:a16="http://schemas.microsoft.com/office/drawing/2014/main" id="{C5973A61-256A-4BED-85FB-52E203780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513B1FE0-BA55-434C-A9B3-6527E7096D83}"/>
                </a:ext>
              </a:extLst>
            </p:cNvPr>
            <p:cNvSpPr txBox="1"/>
            <p:nvPr/>
          </p:nvSpPr>
          <p:spPr>
            <a:xfrm>
              <a:off x="4091320" y="3349317"/>
              <a:ext cx="2284796" cy="106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15 000 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Ft</a:t>
              </a: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1A6A0D1B-931E-884B-AD60-E549AF36F8B9}"/>
                </a:ext>
              </a:extLst>
            </p:cNvPr>
            <p:cNvSpPr txBox="1"/>
            <p:nvPr/>
          </p:nvSpPr>
          <p:spPr>
            <a:xfrm>
              <a:off x="4045544" y="7212073"/>
              <a:ext cx="2342934" cy="749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00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90 000 Ft  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0DDCEFF9-70AF-D64E-AE34-37992D348B1D}"/>
                </a:ext>
              </a:extLst>
            </p:cNvPr>
            <p:cNvSpPr txBox="1"/>
            <p:nvPr/>
          </p:nvSpPr>
          <p:spPr>
            <a:xfrm>
              <a:off x="4209362" y="5459749"/>
              <a:ext cx="1940462" cy="502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AJÁNLÓI</a:t>
              </a: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1CC84511-A19A-1245-9C14-F56A60CC1573}"/>
                </a:ext>
              </a:extLst>
            </p:cNvPr>
            <p:cNvSpPr txBox="1"/>
            <p:nvPr/>
          </p:nvSpPr>
          <p:spPr>
            <a:xfrm>
              <a:off x="4148548" y="1804459"/>
              <a:ext cx="2036634" cy="106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CC0066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chemeClr val="bg1">
                      <a:lumMod val="50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146471" name="Picture 36">
              <a:extLst>
                <a:ext uri="{FF2B5EF4-FFF2-40B4-BE49-F238E27FC236}">
                  <a16:creationId xmlns:a16="http://schemas.microsoft.com/office/drawing/2014/main" id="{102E7953-8C8C-48D8-87B1-16C5269C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72" name="Picture 42">
              <a:extLst>
                <a:ext uri="{FF2B5EF4-FFF2-40B4-BE49-F238E27FC236}">
                  <a16:creationId xmlns:a16="http://schemas.microsoft.com/office/drawing/2014/main" id="{8CEFEED2-7566-4198-9E7F-604AADD4D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6454" name="Csoportba foglalás 59">
            <a:extLst>
              <a:ext uri="{FF2B5EF4-FFF2-40B4-BE49-F238E27FC236}">
                <a16:creationId xmlns:a16="http://schemas.microsoft.com/office/drawing/2014/main" id="{2B73A969-AE08-4FEE-983B-A024BAD2FFD5}"/>
              </a:ext>
            </a:extLst>
          </p:cNvPr>
          <p:cNvGrpSpPr>
            <a:grpSpLocks/>
          </p:cNvGrpSpPr>
          <p:nvPr/>
        </p:nvGrpSpPr>
        <p:grpSpPr bwMode="auto">
          <a:xfrm>
            <a:off x="0" y="2103438"/>
            <a:ext cx="2474913" cy="5375275"/>
            <a:chOff x="3713778" y="1804459"/>
            <a:chExt cx="2917049" cy="6151148"/>
          </a:xfrm>
        </p:grpSpPr>
        <p:pic>
          <p:nvPicPr>
            <p:cNvPr id="146458" name="Picture 31">
              <a:extLst>
                <a:ext uri="{FF2B5EF4-FFF2-40B4-BE49-F238E27FC236}">
                  <a16:creationId xmlns:a16="http://schemas.microsoft.com/office/drawing/2014/main" id="{7D97006D-9B67-43E4-B232-95519FCA1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59" name="Picture 48">
              <a:extLst>
                <a:ext uri="{FF2B5EF4-FFF2-40B4-BE49-F238E27FC236}">
                  <a16:creationId xmlns:a16="http://schemas.microsoft.com/office/drawing/2014/main" id="{049407EC-82D7-4B8C-B9F1-41051CD47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5F72D11F-F0EC-CF44-9D1D-0C2ED2F1D615}"/>
                </a:ext>
              </a:extLst>
            </p:cNvPr>
            <p:cNvSpPr txBox="1"/>
            <p:nvPr/>
          </p:nvSpPr>
          <p:spPr>
            <a:xfrm>
              <a:off x="4069165" y="7206444"/>
              <a:ext cx="2314941" cy="749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00" kern="0" dirty="0">
                  <a:solidFill>
                    <a:srgbClr val="DE006E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60 000 Ft  </a:t>
              </a: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CF334922-92E8-8B4E-A279-0A825F60B1D6}"/>
                </a:ext>
              </a:extLst>
            </p:cNvPr>
            <p:cNvSpPr txBox="1"/>
            <p:nvPr/>
          </p:nvSpPr>
          <p:spPr>
            <a:xfrm>
              <a:off x="4209362" y="5459751"/>
              <a:ext cx="1940462" cy="502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AUTOMATA</a:t>
              </a:r>
            </a:p>
          </p:txBody>
        </p:sp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0804425C-F0ED-4D49-9AD3-C3677D8CA252}"/>
                </a:ext>
              </a:extLst>
            </p:cNvPr>
            <p:cNvSpPr txBox="1"/>
            <p:nvPr/>
          </p:nvSpPr>
          <p:spPr>
            <a:xfrm>
              <a:off x="4148548" y="1804459"/>
              <a:ext cx="2036634" cy="106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00" kern="0" dirty="0">
                  <a:solidFill>
                    <a:srgbClr val="CC0066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0.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chemeClr val="bg1">
                      <a:lumMod val="50000"/>
                    </a:schemeClr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KATEGÓRIA</a:t>
              </a:r>
            </a:p>
          </p:txBody>
        </p:sp>
        <p:pic>
          <p:nvPicPr>
            <p:cNvPr id="146463" name="Picture 36">
              <a:extLst>
                <a:ext uri="{FF2B5EF4-FFF2-40B4-BE49-F238E27FC236}">
                  <a16:creationId xmlns:a16="http://schemas.microsoft.com/office/drawing/2014/main" id="{1C3D33F5-C836-45CA-B13A-73E97A48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64" name="Picture 42">
              <a:extLst>
                <a:ext uri="{FF2B5EF4-FFF2-40B4-BE49-F238E27FC236}">
                  <a16:creationId xmlns:a16="http://schemas.microsoft.com/office/drawing/2014/main" id="{02824776-EA39-4701-9F55-4AB542D12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55" name="Picture 28">
            <a:extLst>
              <a:ext uri="{FF2B5EF4-FFF2-40B4-BE49-F238E27FC236}">
                <a16:creationId xmlns:a16="http://schemas.microsoft.com/office/drawing/2014/main" id="{422BEADD-F046-4484-8735-2E13B2B41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3017838"/>
            <a:ext cx="844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D90D4F76-9DF8-4EFB-B868-76B702CC3EBE}"/>
              </a:ext>
            </a:extLst>
          </p:cNvPr>
          <p:cNvSpPr txBox="1"/>
          <p:nvPr/>
        </p:nvSpPr>
        <p:spPr>
          <a:xfrm>
            <a:off x="690464" y="239925"/>
            <a:ext cx="11686593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SCC Kategóriák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47C3907C-459B-4399-8664-30543977CFFD}"/>
              </a:ext>
            </a:extLst>
          </p:cNvPr>
          <p:cNvSpPr txBox="1"/>
          <p:nvPr/>
        </p:nvSpPr>
        <p:spPr>
          <a:xfrm>
            <a:off x="316381" y="3483704"/>
            <a:ext cx="1938451" cy="931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15 000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">
            <a:extLst>
              <a:ext uri="{FF2B5EF4-FFF2-40B4-BE49-F238E27FC236}">
                <a16:creationId xmlns:a16="http://schemas.microsoft.com/office/drawing/2014/main" id="{9F223CD3-6350-4B10-A23F-5EBF2B16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3389313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F7E0402C-74A7-402F-9CCA-D4E8AC764F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2895600"/>
            <a:ext cx="10185400" cy="5095875"/>
          </a:xfrm>
        </p:spPr>
        <p:txBody>
          <a:bodyPr vert="horz" wrap="square" tIns="31674" numCol="1" anchor="t" anchorCtr="0" compatLnSpc="1">
            <a:prstTxWarp prst="textNoShape">
              <a:avLst/>
            </a:prstTxWarp>
          </a:bodyPr>
          <a:lstStyle/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5400" b="1">
                <a:solidFill>
                  <a:srgbClr val="666666"/>
                </a:solidFill>
                <a:latin typeface="MetaPro-Black" panose="02000503050000020004" pitchFamily="50" charset="0"/>
              </a:rPr>
              <a:t>Miről fogok beszélni…</a:t>
            </a:r>
            <a:endParaRPr lang="en-US" altLang="en-US" sz="5400" b="1">
              <a:solidFill>
                <a:srgbClr val="666666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endParaRPr lang="en-US" altLang="en-US" sz="3600">
              <a:solidFill>
                <a:srgbClr val="FF0066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1</a:t>
            </a:r>
            <a:r>
              <a:rPr lang="en-US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. </a:t>
            </a: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Bemutatom az SCnetet..</a:t>
            </a: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2. Miért jó vásárlóként használnom a rendszert...</a:t>
            </a:r>
            <a:endParaRPr lang="en-US" altLang="en-US" sz="3600">
              <a:solidFill>
                <a:srgbClr val="DD026E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3</a:t>
            </a:r>
            <a:r>
              <a:rPr lang="en-US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. </a:t>
            </a: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Miért jó tovább ajánlani a rendszert..</a:t>
            </a:r>
            <a:endParaRPr lang="en-US" altLang="en-US" sz="3600">
              <a:solidFill>
                <a:srgbClr val="DD026E"/>
              </a:solidFill>
              <a:latin typeface="MetaPro-Black" panose="02000503050000020004" pitchFamily="50" charset="0"/>
            </a:endParaRPr>
          </a:p>
          <a:p>
            <a:pPr marL="0" indent="0">
              <a:buClrTx/>
              <a:buFont typeface="Wingdings" panose="05000000000000000000" pitchFamily="2" charset="2"/>
              <a:buNone/>
              <a:tabLst>
                <a:tab pos="0" algn="l"/>
                <a:tab pos="111125" algn="l"/>
                <a:tab pos="568325" algn="l"/>
                <a:tab pos="1025525" algn="l"/>
                <a:tab pos="1482725" algn="l"/>
                <a:tab pos="1939925" algn="l"/>
                <a:tab pos="2397125" algn="l"/>
                <a:tab pos="2854325" algn="l"/>
                <a:tab pos="3311525" algn="l"/>
                <a:tab pos="3768725" algn="l"/>
                <a:tab pos="4225925" algn="l"/>
                <a:tab pos="4683125" algn="l"/>
                <a:tab pos="5140325" algn="l"/>
                <a:tab pos="5597525" algn="l"/>
                <a:tab pos="6054725" algn="l"/>
                <a:tab pos="6511925" algn="l"/>
                <a:tab pos="6969125" algn="l"/>
                <a:tab pos="7426325" algn="l"/>
                <a:tab pos="7881938" algn="l"/>
                <a:tab pos="8339138" algn="l"/>
                <a:tab pos="8796338" algn="l"/>
              </a:tabLst>
            </a:pP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4</a:t>
            </a:r>
            <a:r>
              <a:rPr lang="en-US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. </a:t>
            </a:r>
            <a:r>
              <a:rPr lang="hu-HU" altLang="en-US" sz="3600">
                <a:solidFill>
                  <a:srgbClr val="DD026E"/>
                </a:solidFill>
                <a:latin typeface="MetaPro-Black" panose="02000503050000020004" pitchFamily="50" charset="0"/>
              </a:rPr>
              <a:t>Milyen karriert építhetek.. </a:t>
            </a:r>
            <a:endParaRPr lang="en-US" altLang="en-US" sz="3600">
              <a:solidFill>
                <a:srgbClr val="DD026E"/>
              </a:solidFill>
              <a:latin typeface="MetaPro-Black" panose="02000503050000020004" pitchFamily="50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7">
            <a:extLst>
              <a:ext uri="{FF2B5EF4-FFF2-40B4-BE49-F238E27FC236}">
                <a16:creationId xmlns:a16="http://schemas.microsoft.com/office/drawing/2014/main" id="{3E35E177-254D-450B-9261-76C81717D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88" y="5318125"/>
            <a:ext cx="18811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5">
            <a:extLst>
              <a:ext uri="{FF2B5EF4-FFF2-40B4-BE49-F238E27FC236}">
                <a16:creationId xmlns:a16="http://schemas.microsoft.com/office/drawing/2014/main" id="{E617EE9A-CEE3-4BF1-9F3A-7452F9FAF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318125"/>
            <a:ext cx="187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48">
            <a:extLst>
              <a:ext uri="{FF2B5EF4-FFF2-40B4-BE49-F238E27FC236}">
                <a16:creationId xmlns:a16="http://schemas.microsoft.com/office/drawing/2014/main" id="{1484ED2D-FEEE-420C-B99A-105A60612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5318125"/>
            <a:ext cx="1882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6C146C54-F78E-4B27-BE19-80E08759BD65}"/>
              </a:ext>
            </a:extLst>
          </p:cNvPr>
          <p:cNvSpPr txBox="1"/>
          <p:nvPr/>
        </p:nvSpPr>
        <p:spPr>
          <a:xfrm>
            <a:off x="4728430" y="3365923"/>
            <a:ext cx="1198367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1.200 </a:t>
            </a:r>
            <a:br>
              <a:rPr lang="hu-HU" sz="31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31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   </a:t>
            </a:r>
            <a:r>
              <a:rPr lang="hu-HU" sz="2800" kern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€</a:t>
            </a:r>
            <a:endParaRPr lang="hu-HU" sz="2800" kern="0" dirty="0">
              <a:solidFill>
                <a:srgbClr val="4B4B4B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6385A17-5524-4B07-B60E-6C35F3D24B5D}"/>
              </a:ext>
            </a:extLst>
          </p:cNvPr>
          <p:cNvSpPr txBox="1"/>
          <p:nvPr/>
        </p:nvSpPr>
        <p:spPr>
          <a:xfrm>
            <a:off x="4138844" y="7313316"/>
            <a:ext cx="2180460" cy="65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9.000 € 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32F6C91-9C7E-4725-8C57-5A4316B33C28}"/>
              </a:ext>
            </a:extLst>
          </p:cNvPr>
          <p:cNvSpPr txBox="1"/>
          <p:nvPr/>
        </p:nvSpPr>
        <p:spPr>
          <a:xfrm>
            <a:off x="7172722" y="7313315"/>
            <a:ext cx="2456622" cy="65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27.000 €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8B203A5-1A3B-4F07-80BD-EAB8E1E98C56}"/>
              </a:ext>
            </a:extLst>
          </p:cNvPr>
          <p:cNvSpPr txBox="1"/>
          <p:nvPr/>
        </p:nvSpPr>
        <p:spPr>
          <a:xfrm>
            <a:off x="10307235" y="7302321"/>
            <a:ext cx="2456622" cy="6565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>
              <a:defRPr/>
            </a:pPr>
            <a:r>
              <a:rPr lang="hu-HU" sz="3400" kern="0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50.000 €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2997DDA-F45E-4F1C-8AD3-1BA8EDD46B2D}"/>
              </a:ext>
            </a:extLst>
          </p:cNvPr>
          <p:cNvSpPr txBox="1"/>
          <p:nvPr/>
        </p:nvSpPr>
        <p:spPr>
          <a:xfrm>
            <a:off x="4209362" y="5459901"/>
            <a:ext cx="1940462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8466DF2F-1515-4D02-9C9D-BC15F6F68001}"/>
              </a:ext>
            </a:extLst>
          </p:cNvPr>
          <p:cNvSpPr txBox="1"/>
          <p:nvPr/>
        </p:nvSpPr>
        <p:spPr>
          <a:xfrm>
            <a:off x="7470624" y="5457785"/>
            <a:ext cx="1857680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D2FFAEAB-C0FD-459C-85D6-016C37AC9DFE}"/>
              </a:ext>
            </a:extLst>
          </p:cNvPr>
          <p:cNvSpPr txBox="1"/>
          <p:nvPr/>
        </p:nvSpPr>
        <p:spPr>
          <a:xfrm>
            <a:off x="10436315" y="5459901"/>
            <a:ext cx="2015175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AUTOMATA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88169B89-978C-4980-A1B0-C4AF8417C64B}"/>
              </a:ext>
            </a:extLst>
          </p:cNvPr>
          <p:cNvSpPr txBox="1"/>
          <p:nvPr/>
        </p:nvSpPr>
        <p:spPr>
          <a:xfrm>
            <a:off x="4303980" y="1804610"/>
            <a:ext cx="1725776" cy="929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IV.</a:t>
            </a:r>
          </a:p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FFFFFF">
                    <a:lumMod val="50000"/>
                  </a:srgb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C226E8D4-31A1-4BC3-9EAA-5E27D4983ED0}"/>
              </a:ext>
            </a:extLst>
          </p:cNvPr>
          <p:cNvSpPr txBox="1"/>
          <p:nvPr/>
        </p:nvSpPr>
        <p:spPr>
          <a:xfrm>
            <a:off x="7489181" y="1716914"/>
            <a:ext cx="1725776" cy="929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V.</a:t>
            </a:r>
            <a:endParaRPr lang="hu-HU" sz="3400" kern="0" dirty="0">
              <a:solidFill>
                <a:srgbClr val="CC0066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FFFFFF">
                    <a:lumMod val="50000"/>
                  </a:srgb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1E01EC79-3277-4799-9ABC-EBD9D0380EC7}"/>
              </a:ext>
            </a:extLst>
          </p:cNvPr>
          <p:cNvSpPr txBox="1"/>
          <p:nvPr/>
        </p:nvSpPr>
        <p:spPr>
          <a:xfrm>
            <a:off x="10545316" y="1802677"/>
            <a:ext cx="1725776" cy="929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3968" tIns="63968" rIns="63968" bIns="63968" spcCol="37497">
            <a:spAutoFit/>
          </a:bodyPr>
          <a:lstStyle/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CC0066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VI.</a:t>
            </a:r>
          </a:p>
          <a:p>
            <a:pPr algn="ctr"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FFFFFF">
                    <a:lumMod val="50000"/>
                  </a:srgbClr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KATEGÓRIA</a:t>
            </a:r>
          </a:p>
        </p:txBody>
      </p:sp>
      <p:pic>
        <p:nvPicPr>
          <p:cNvPr id="147471" name="Picture 26">
            <a:extLst>
              <a:ext uri="{FF2B5EF4-FFF2-40B4-BE49-F238E27FC236}">
                <a16:creationId xmlns:a16="http://schemas.microsoft.com/office/drawing/2014/main" id="{9FC4A979-C686-4F00-A187-C61EF5B6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2843213"/>
            <a:ext cx="9969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2" name="Picture 27">
            <a:extLst>
              <a:ext uri="{FF2B5EF4-FFF2-40B4-BE49-F238E27FC236}">
                <a16:creationId xmlns:a16="http://schemas.microsoft.com/office/drawing/2014/main" id="{F9A7BBE5-A5C6-4351-B71A-155F7C16F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843213"/>
            <a:ext cx="9969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3" name="Picture 28">
            <a:extLst>
              <a:ext uri="{FF2B5EF4-FFF2-40B4-BE49-F238E27FC236}">
                <a16:creationId xmlns:a16="http://schemas.microsoft.com/office/drawing/2014/main" id="{1391622E-1231-4211-8615-329B74924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52738"/>
            <a:ext cx="9953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Picture 31">
            <a:extLst>
              <a:ext uri="{FF2B5EF4-FFF2-40B4-BE49-F238E27FC236}">
                <a16:creationId xmlns:a16="http://schemas.microsoft.com/office/drawing/2014/main" id="{28FE146A-A7AB-4326-ADEE-50801B7DC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222625"/>
            <a:ext cx="29178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5" name="Picture 36">
            <a:extLst>
              <a:ext uri="{FF2B5EF4-FFF2-40B4-BE49-F238E27FC236}">
                <a16:creationId xmlns:a16="http://schemas.microsoft.com/office/drawing/2014/main" id="{C67AA228-8008-4E1D-A87C-3A01F4295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6278563"/>
            <a:ext cx="641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6" name="Picture 37">
            <a:extLst>
              <a:ext uri="{FF2B5EF4-FFF2-40B4-BE49-F238E27FC236}">
                <a16:creationId xmlns:a16="http://schemas.microsoft.com/office/drawing/2014/main" id="{4E63EA32-E3CB-46DC-B890-A97ABA766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278563"/>
            <a:ext cx="641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7" name="Picture 38">
            <a:extLst>
              <a:ext uri="{FF2B5EF4-FFF2-40B4-BE49-F238E27FC236}">
                <a16:creationId xmlns:a16="http://schemas.microsoft.com/office/drawing/2014/main" id="{69B95FE4-FB15-4F59-8303-F025A0EDFF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425" y="6278563"/>
            <a:ext cx="641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8" name="Picture 42">
            <a:extLst>
              <a:ext uri="{FF2B5EF4-FFF2-40B4-BE49-F238E27FC236}">
                <a16:creationId xmlns:a16="http://schemas.microsoft.com/office/drawing/2014/main" id="{5EF33E38-A335-4EBE-9DCC-6B3064FB5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546600"/>
            <a:ext cx="428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9" name="Picture 43">
            <a:extLst>
              <a:ext uri="{FF2B5EF4-FFF2-40B4-BE49-F238E27FC236}">
                <a16:creationId xmlns:a16="http://schemas.microsoft.com/office/drawing/2014/main" id="{C26F5D3C-07EF-481B-8B8E-9EBE0F874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4546600"/>
            <a:ext cx="460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0" name="Picture 44">
            <a:extLst>
              <a:ext uri="{FF2B5EF4-FFF2-40B4-BE49-F238E27FC236}">
                <a16:creationId xmlns:a16="http://schemas.microsoft.com/office/drawing/2014/main" id="{144CD96A-49E9-44D0-B7C0-5310622A3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988" y="4546600"/>
            <a:ext cx="42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81" name="Csoportba foglalás 31">
            <a:extLst>
              <a:ext uri="{FF2B5EF4-FFF2-40B4-BE49-F238E27FC236}">
                <a16:creationId xmlns:a16="http://schemas.microsoft.com/office/drawing/2014/main" id="{30A572C2-D588-4F9C-AA33-805E4BF220F8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2852738"/>
            <a:ext cx="2905125" cy="5124450"/>
            <a:chOff x="9853613" y="3690938"/>
            <a:chExt cx="2043112" cy="3602029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D0B1E0C8-71FA-42A8-A089-03BDBC3B2CFF}"/>
                </a:ext>
              </a:extLst>
            </p:cNvPr>
            <p:cNvSpPr txBox="1"/>
            <p:nvPr/>
          </p:nvSpPr>
          <p:spPr>
            <a:xfrm>
              <a:off x="10151002" y="6097178"/>
              <a:ext cx="1648178" cy="1195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defTabSz="90077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SCC </a:t>
              </a:r>
            </a:p>
            <a:p>
              <a:pPr algn="ctr" defTabSz="90077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AUTOMATA</a:t>
              </a:r>
            </a:p>
            <a:p>
              <a:pPr algn="ctr" defTabSz="900774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400" kern="0" dirty="0">
                  <a:solidFill>
                    <a:srgbClr val="4B4B4B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€</a:t>
              </a:r>
            </a:p>
          </p:txBody>
        </p:sp>
        <p:pic>
          <p:nvPicPr>
            <p:cNvPr id="147488" name="Picture 4">
              <a:extLst>
                <a:ext uri="{FF2B5EF4-FFF2-40B4-BE49-F238E27FC236}">
                  <a16:creationId xmlns:a16="http://schemas.microsoft.com/office/drawing/2014/main" id="{A545C68C-DF7C-4D36-8C3E-67CC62E5F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613" y="3690938"/>
              <a:ext cx="2043112" cy="247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92396E8D-CDF9-4862-B3E1-4E639B9C215A}"/>
              </a:ext>
            </a:extLst>
          </p:cNvPr>
          <p:cNvSpPr txBox="1"/>
          <p:nvPr/>
        </p:nvSpPr>
        <p:spPr>
          <a:xfrm>
            <a:off x="7883944" y="3311556"/>
            <a:ext cx="1198367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3.600 </a:t>
            </a:r>
            <a:b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   </a:t>
            </a: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€</a:t>
            </a:r>
          </a:p>
        </p:txBody>
      </p:sp>
      <p:pic>
        <p:nvPicPr>
          <p:cNvPr id="147483" name="Picture 31">
            <a:extLst>
              <a:ext uri="{FF2B5EF4-FFF2-40B4-BE49-F238E27FC236}">
                <a16:creationId xmlns:a16="http://schemas.microsoft.com/office/drawing/2014/main" id="{E74632C3-5743-47A0-A20A-07D74DF65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3222625"/>
            <a:ext cx="29178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6">
            <a:extLst>
              <a:ext uri="{FF2B5EF4-FFF2-40B4-BE49-F238E27FC236}">
                <a16:creationId xmlns:a16="http://schemas.microsoft.com/office/drawing/2014/main" id="{7D1F1D2E-5AE0-4A13-9BB9-7FEB75F54837}"/>
              </a:ext>
            </a:extLst>
          </p:cNvPr>
          <p:cNvSpPr txBox="1"/>
          <p:nvPr/>
        </p:nvSpPr>
        <p:spPr>
          <a:xfrm>
            <a:off x="11069997" y="3343984"/>
            <a:ext cx="1198367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3968" tIns="63968" rIns="63968" bIns="63968" spcCol="37497">
            <a:spAutoFit/>
          </a:bodyPr>
          <a:lstStyle/>
          <a:p>
            <a:pPr defTabSz="900774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7.200 </a:t>
            </a:r>
            <a:b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</a:br>
            <a:r>
              <a:rPr lang="hu-HU" sz="31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   </a:t>
            </a:r>
            <a:r>
              <a:rPr lang="hu-HU" sz="2800" kern="0" dirty="0">
                <a:solidFill>
                  <a:srgbClr val="4B4B4B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€</a:t>
            </a:r>
          </a:p>
        </p:txBody>
      </p:sp>
      <p:pic>
        <p:nvPicPr>
          <p:cNvPr id="147485" name="Picture 31">
            <a:extLst>
              <a:ext uri="{FF2B5EF4-FFF2-40B4-BE49-F238E27FC236}">
                <a16:creationId xmlns:a16="http://schemas.microsoft.com/office/drawing/2014/main" id="{E899DD80-C968-45C8-9AFD-D351CC982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232150"/>
            <a:ext cx="29162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zövegdoboz 33">
            <a:extLst>
              <a:ext uri="{FF2B5EF4-FFF2-40B4-BE49-F238E27FC236}">
                <a16:creationId xmlns:a16="http://schemas.microsoft.com/office/drawing/2014/main" id="{919EA2A6-5169-4F62-8E49-E13CFFC4687A}"/>
              </a:ext>
            </a:extLst>
          </p:cNvPr>
          <p:cNvSpPr txBox="1"/>
          <p:nvPr/>
        </p:nvSpPr>
        <p:spPr>
          <a:xfrm>
            <a:off x="690464" y="239925"/>
            <a:ext cx="11707837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 err="1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SCnet</a:t>
            </a: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Nemzetközi Automata Kategóriák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326" descr="CustomShape 1">
            <a:extLst>
              <a:ext uri="{FF2B5EF4-FFF2-40B4-BE49-F238E27FC236}">
                <a16:creationId xmlns:a16="http://schemas.microsoft.com/office/drawing/2014/main" id="{2798CDA4-CEBF-44B1-BFDE-6BE9FC22BE11}"/>
              </a:ext>
            </a:extLst>
          </p:cNvPr>
          <p:cNvSpPr/>
          <p:nvPr/>
        </p:nvSpPr>
        <p:spPr>
          <a:xfrm>
            <a:off x="1128713" y="2916238"/>
            <a:ext cx="5172075" cy="1006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10" tIns="72110" rIns="72110" bIns="7211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Regisztrálj díjmentesen, és  használd a rendszert..</a:t>
            </a:r>
            <a:endParaRPr sz="2800" spc="-3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" name="Shape 326" descr="CustomShape 1">
            <a:extLst>
              <a:ext uri="{FF2B5EF4-FFF2-40B4-BE49-F238E27FC236}">
                <a16:creationId xmlns:a16="http://schemas.microsoft.com/office/drawing/2014/main" id="{06A049BC-EB74-4CA0-9432-2F58653D3A06}"/>
              </a:ext>
            </a:extLst>
          </p:cNvPr>
          <p:cNvSpPr/>
          <p:nvPr/>
        </p:nvSpPr>
        <p:spPr>
          <a:xfrm>
            <a:off x="6819900" y="2973388"/>
            <a:ext cx="4403725" cy="5762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10" tIns="72110" rIns="72110" bIns="7211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Ajánld tovább..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6E2361A-CF6B-4650-8F8C-E4217D7A2D7C}"/>
              </a:ext>
            </a:extLst>
          </p:cNvPr>
          <p:cNvSpPr/>
          <p:nvPr/>
        </p:nvSpPr>
        <p:spPr>
          <a:xfrm>
            <a:off x="3180494" y="1984752"/>
            <a:ext cx="802384" cy="57394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A55F050-3CEE-4767-8A54-B01BE68B0AA7}"/>
              </a:ext>
            </a:extLst>
          </p:cNvPr>
          <p:cNvSpPr txBox="1"/>
          <p:nvPr/>
        </p:nvSpPr>
        <p:spPr>
          <a:xfrm>
            <a:off x="3349863" y="1925270"/>
            <a:ext cx="450159" cy="6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6" tIns="64946" rIns="64946" bIns="64946" spcCol="38052">
            <a:spAutoFit/>
          </a:bodyPr>
          <a:lstStyle/>
          <a:p>
            <a:pPr>
              <a:defRPr/>
            </a:pPr>
            <a:r>
              <a:rPr lang="hu-HU" sz="34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1.</a:t>
            </a:r>
            <a:endParaRPr lang="en-US" sz="3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18F2FAA8-1834-43FA-8B34-284F1303BC5F}"/>
              </a:ext>
            </a:extLst>
          </p:cNvPr>
          <p:cNvSpPr/>
          <p:nvPr/>
        </p:nvSpPr>
        <p:spPr>
          <a:xfrm>
            <a:off x="8590060" y="2011455"/>
            <a:ext cx="802384" cy="57394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291F800-21E1-4F1F-906E-6F9505BBF36C}"/>
              </a:ext>
            </a:extLst>
          </p:cNvPr>
          <p:cNvSpPr txBox="1"/>
          <p:nvPr/>
        </p:nvSpPr>
        <p:spPr>
          <a:xfrm>
            <a:off x="8773525" y="1951973"/>
            <a:ext cx="514279" cy="6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6" tIns="64946" rIns="64946" bIns="64946" spcCol="38052">
            <a:spAutoFit/>
          </a:bodyPr>
          <a:lstStyle/>
          <a:p>
            <a:pPr>
              <a:defRPr/>
            </a:pPr>
            <a:r>
              <a:rPr lang="hu-HU" sz="34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2.</a:t>
            </a:r>
            <a:endParaRPr lang="en-US" sz="3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33" name="Lefelé nyíl 32">
            <a:extLst>
              <a:ext uri="{FF2B5EF4-FFF2-40B4-BE49-F238E27FC236}">
                <a16:creationId xmlns:a16="http://schemas.microsoft.com/office/drawing/2014/main" id="{52EE08E7-8728-4494-96ED-659126ABD9F2}"/>
              </a:ext>
            </a:extLst>
          </p:cNvPr>
          <p:cNvSpPr/>
          <p:nvPr/>
        </p:nvSpPr>
        <p:spPr>
          <a:xfrm>
            <a:off x="4568792" y="5518695"/>
            <a:ext cx="3942400" cy="810792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4" name="Lekerekített téglalap 33">
            <a:extLst>
              <a:ext uri="{FF2B5EF4-FFF2-40B4-BE49-F238E27FC236}">
                <a16:creationId xmlns:a16="http://schemas.microsoft.com/office/drawing/2014/main" id="{1B673E62-2E2B-47C2-B9BC-F310ACB743FE}"/>
              </a:ext>
            </a:extLst>
          </p:cNvPr>
          <p:cNvSpPr/>
          <p:nvPr/>
        </p:nvSpPr>
        <p:spPr>
          <a:xfrm>
            <a:off x="4408272" y="7345672"/>
            <a:ext cx="4181788" cy="4515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7CEA8258-C5F9-4588-B0B8-B1FE979F9539}"/>
              </a:ext>
            </a:extLst>
          </p:cNvPr>
          <p:cNvSpPr txBox="1"/>
          <p:nvPr/>
        </p:nvSpPr>
        <p:spPr>
          <a:xfrm>
            <a:off x="5028283" y="7003810"/>
            <a:ext cx="2988975" cy="1054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u-HU" sz="40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FOGLALÓ</a:t>
            </a:r>
            <a:endParaRPr lang="en-US" sz="40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DE97413C-8B17-49F5-AD43-329C554F27FF}"/>
              </a:ext>
            </a:extLst>
          </p:cNvPr>
          <p:cNvSpPr/>
          <p:nvPr/>
        </p:nvSpPr>
        <p:spPr>
          <a:xfrm>
            <a:off x="6153699" y="3794892"/>
            <a:ext cx="802384" cy="57394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4946" tIns="64946" rIns="64946" bIns="64946" spcCol="38052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B025224-1F8D-4D9C-B040-47B6020418F5}"/>
              </a:ext>
            </a:extLst>
          </p:cNvPr>
          <p:cNvSpPr txBox="1"/>
          <p:nvPr/>
        </p:nvSpPr>
        <p:spPr>
          <a:xfrm>
            <a:off x="6402634" y="3754675"/>
            <a:ext cx="495043" cy="6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4946" tIns="64946" rIns="64946" bIns="64946" spcCol="38052">
            <a:spAutoFit/>
          </a:bodyPr>
          <a:lstStyle/>
          <a:p>
            <a:pPr>
              <a:defRPr/>
            </a:pPr>
            <a:r>
              <a:rPr lang="hu-HU" sz="3400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3.</a:t>
            </a:r>
            <a:endParaRPr lang="en-US" sz="3400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8" name="Shape 326" descr="CustomShape 1">
            <a:extLst>
              <a:ext uri="{FF2B5EF4-FFF2-40B4-BE49-F238E27FC236}">
                <a16:creationId xmlns:a16="http://schemas.microsoft.com/office/drawing/2014/main" id="{46C55520-8688-4883-AA6A-25F967B7AED7}"/>
              </a:ext>
            </a:extLst>
          </p:cNvPr>
          <p:cNvSpPr/>
          <p:nvPr/>
        </p:nvSpPr>
        <p:spPr>
          <a:xfrm>
            <a:off x="4352925" y="4706938"/>
            <a:ext cx="4403725" cy="5762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10" tIns="72110" rIns="72110" bIns="7211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Építs hálózatot..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E728471-EDCE-4144-A22F-ECCE26CAAD82}"/>
              </a:ext>
            </a:extLst>
          </p:cNvPr>
          <p:cNvSpPr txBox="1"/>
          <p:nvPr/>
        </p:nvSpPr>
        <p:spPr>
          <a:xfrm>
            <a:off x="825919" y="239925"/>
            <a:ext cx="11442281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rendszer kiépítésének lépései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Csoportba foglalás 1">
            <a:extLst>
              <a:ext uri="{FF2B5EF4-FFF2-40B4-BE49-F238E27FC236}">
                <a16:creationId xmlns:a16="http://schemas.microsoft.com/office/drawing/2014/main" id="{900F9F54-4DF3-47DC-BA39-39CB5D54A1A9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7304088"/>
            <a:ext cx="11222038" cy="533400"/>
            <a:chOff x="1074600" y="6080979"/>
            <a:chExt cx="11221178" cy="533393"/>
          </a:xfrm>
        </p:grpSpPr>
        <p:sp>
          <p:nvSpPr>
            <p:cNvPr id="10" name="Shape 326" descr="CustomShape 1">
              <a:extLst>
                <a:ext uri="{FF2B5EF4-FFF2-40B4-BE49-F238E27FC236}">
                  <a16:creationId xmlns:a16="http://schemas.microsoft.com/office/drawing/2014/main" id="{9871938E-2EDE-4AD0-A98C-CE7B916770FC}"/>
                </a:ext>
              </a:extLst>
            </p:cNvPr>
            <p:cNvSpPr/>
            <p:nvPr/>
          </p:nvSpPr>
          <p:spPr>
            <a:xfrm>
              <a:off x="1620658" y="6080979"/>
              <a:ext cx="10675120" cy="5333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A foglalónak köszönhetően </a:t>
              </a:r>
              <a:r>
                <a:rPr lang="hu-HU" sz="2800" spc="-1" dirty="0">
                  <a:solidFill>
                    <a:srgbClr val="E10E79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azonnali jutalékra tehetsz szert!</a:t>
              </a:r>
              <a:endParaRPr sz="2800" spc="-3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9519" name="Shape 339" descr="CustomShape 6">
              <a:extLst>
                <a:ext uri="{FF2B5EF4-FFF2-40B4-BE49-F238E27FC236}">
                  <a16:creationId xmlns:a16="http://schemas.microsoft.com/office/drawing/2014/main" id="{9D7E253E-F076-4F94-8826-300683702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600" y="6270052"/>
              <a:ext cx="142920" cy="15435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grpSp>
        <p:nvGrpSpPr>
          <p:cNvPr id="149507" name="Csoportba foglalás 12">
            <a:extLst>
              <a:ext uri="{FF2B5EF4-FFF2-40B4-BE49-F238E27FC236}">
                <a16:creationId xmlns:a16="http://schemas.microsoft.com/office/drawing/2014/main" id="{C26615F1-50DD-469A-B44A-51464CACD86D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2278063"/>
            <a:ext cx="11222038" cy="1827212"/>
            <a:chOff x="1074599" y="2132175"/>
            <a:chExt cx="11221179" cy="1826051"/>
          </a:xfrm>
        </p:grpSpPr>
        <p:sp>
          <p:nvSpPr>
            <p:cNvPr id="14" name="Shape 326" descr="CustomShape 1">
              <a:extLst>
                <a:ext uri="{FF2B5EF4-FFF2-40B4-BE49-F238E27FC236}">
                  <a16:creationId xmlns:a16="http://schemas.microsoft.com/office/drawing/2014/main" id="{255E1300-E636-4255-9C29-226805038800}"/>
                </a:ext>
              </a:extLst>
            </p:cNvPr>
            <p:cNvSpPr/>
            <p:nvPr/>
          </p:nvSpPr>
          <p:spPr>
            <a:xfrm>
              <a:off x="1620657" y="2132175"/>
              <a:ext cx="10675121" cy="18260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b="1" spc="-1" dirty="0">
                  <a:solidFill>
                    <a:srgbClr val="DE006E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  <a:t>Foglaló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  <a:t>: „Vásárláskor a kötelezettségvállalás jeleként átadott pénzösszeg.  A foglaló összege a vételárba beleszámít”</a:t>
              </a:r>
              <a:b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</a:b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sym typeface="Roboto Medium"/>
                </a:rPr>
                <a:t>Azaz a jövőbenni vásárlás egy kisebb része.</a:t>
              </a:r>
            </a:p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9517" name="Shape 338" descr="CustomShape 5">
              <a:extLst>
                <a:ext uri="{FF2B5EF4-FFF2-40B4-BE49-F238E27FC236}">
                  <a16:creationId xmlns:a16="http://schemas.microsoft.com/office/drawing/2014/main" id="{5F4250E7-0209-44B4-9456-E202658C0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grpSp>
        <p:nvGrpSpPr>
          <p:cNvPr id="149508" name="Csoportba foglalás 18">
            <a:extLst>
              <a:ext uri="{FF2B5EF4-FFF2-40B4-BE49-F238E27FC236}">
                <a16:creationId xmlns:a16="http://schemas.microsoft.com/office/drawing/2014/main" id="{97DAD200-7278-41FA-8136-F8322B9B2F4F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3975100"/>
            <a:ext cx="11222038" cy="963613"/>
            <a:chOff x="1074599" y="2201607"/>
            <a:chExt cx="11221178" cy="964277"/>
          </a:xfrm>
        </p:grpSpPr>
        <p:sp>
          <p:nvSpPr>
            <p:cNvPr id="20" name="Shape 326" descr="CustomShape 1">
              <a:extLst>
                <a:ext uri="{FF2B5EF4-FFF2-40B4-BE49-F238E27FC236}">
                  <a16:creationId xmlns:a16="http://schemas.microsoft.com/office/drawing/2014/main" id="{D87EA371-EB40-4B79-A231-35AE9D9AC2C2}"/>
                </a:ext>
              </a:extLst>
            </p:cNvPr>
            <p:cNvSpPr/>
            <p:nvPr/>
          </p:nvSpPr>
          <p:spPr>
            <a:xfrm>
              <a:off x="1620657" y="2201607"/>
              <a:ext cx="10675120" cy="9642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spc="-1" dirty="0">
                  <a:solidFill>
                    <a:srgbClr val="E10E79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Kockázatmentes: 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hiszen ajánlóként 100 %-</a:t>
              </a:r>
              <a:r>
                <a:rPr lang="hu-HU" sz="2800" spc="-1" dirty="0" err="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ban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 visszakaphatod a csoportod 4 generációjában történt vásárlásokból.</a:t>
              </a:r>
            </a:p>
          </p:txBody>
        </p:sp>
        <p:sp>
          <p:nvSpPr>
            <p:cNvPr id="149515" name="Shape 338" descr="CustomShape 5">
              <a:extLst>
                <a:ext uri="{FF2B5EF4-FFF2-40B4-BE49-F238E27FC236}">
                  <a16:creationId xmlns:a16="http://schemas.microsoft.com/office/drawing/2014/main" id="{66738E39-9220-40CF-8F23-B62926DA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grpSp>
        <p:nvGrpSpPr>
          <p:cNvPr id="149509" name="Csoportba foglalás 3">
            <a:extLst>
              <a:ext uri="{FF2B5EF4-FFF2-40B4-BE49-F238E27FC236}">
                <a16:creationId xmlns:a16="http://schemas.microsoft.com/office/drawing/2014/main" id="{EB2A9BC9-3B30-4267-ABD1-111EE2E89F48}"/>
              </a:ext>
            </a:extLst>
          </p:cNvPr>
          <p:cNvGrpSpPr>
            <a:grpSpLocks/>
          </p:cNvGrpSpPr>
          <p:nvPr/>
        </p:nvGrpSpPr>
        <p:grpSpPr bwMode="auto">
          <a:xfrm>
            <a:off x="1028700" y="5564188"/>
            <a:ext cx="11222038" cy="1027112"/>
            <a:chOff x="1028879" y="5563610"/>
            <a:chExt cx="11221179" cy="1027818"/>
          </a:xfrm>
        </p:grpSpPr>
        <p:sp>
          <p:nvSpPr>
            <p:cNvPr id="11" name="Shape 326" descr="CustomShape 1">
              <a:extLst>
                <a:ext uri="{FF2B5EF4-FFF2-40B4-BE49-F238E27FC236}">
                  <a16:creationId xmlns:a16="http://schemas.microsoft.com/office/drawing/2014/main" id="{F739A269-9430-4011-B337-7F2B7837AFFD}"/>
                </a:ext>
              </a:extLst>
            </p:cNvPr>
            <p:cNvSpPr/>
            <p:nvPr/>
          </p:nvSpPr>
          <p:spPr>
            <a:xfrm>
              <a:off x="1574937" y="5563610"/>
              <a:ext cx="10675121" cy="5337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" name="Shape 326" descr="CustomShape 1">
              <a:extLst>
                <a:ext uri="{FF2B5EF4-FFF2-40B4-BE49-F238E27FC236}">
                  <a16:creationId xmlns:a16="http://schemas.microsoft.com/office/drawing/2014/main" id="{86F850B3-DEC5-4DC9-870B-DD6B4DDC8643}"/>
                </a:ext>
              </a:extLst>
            </p:cNvPr>
            <p:cNvSpPr/>
            <p:nvPr/>
          </p:nvSpPr>
          <p:spPr>
            <a:xfrm>
              <a:off x="1574937" y="5627154"/>
              <a:ext cx="10675121" cy="9642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800" spc="-1" dirty="0">
                  <a:solidFill>
                    <a:srgbClr val="E10E79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Kockázatmentes: </a:t>
              </a: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hiszen vásárlóként 100 %-ban elkölthető a </a:t>
              </a:r>
              <a:b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</a:br>
              <a:r>
                <a:rPr lang="hu-HU" sz="2800" spc="-1" dirty="0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MetaPro-Black" panose="02000503050000020004" pitchFamily="50" charset="0"/>
                  <a:ea typeface="Roboto Medium"/>
                  <a:cs typeface="Roboto Medium"/>
                  <a:sym typeface="Roboto Medium"/>
                </a:rPr>
                <a:t>termékpartnereinknél (kiegészítve azt a teljes összegre).</a:t>
              </a:r>
            </a:p>
          </p:txBody>
        </p:sp>
        <p:sp>
          <p:nvSpPr>
            <p:cNvPr id="149513" name="Shape 339" descr="CustomShape 6">
              <a:extLst>
                <a:ext uri="{FF2B5EF4-FFF2-40B4-BE49-F238E27FC236}">
                  <a16:creationId xmlns:a16="http://schemas.microsoft.com/office/drawing/2014/main" id="{5EB59FFF-8EF5-4591-8E2D-9D6733A2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79" y="5789312"/>
              <a:ext cx="142920" cy="154351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6" tIns="45716" rIns="45716" bIns="45716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hu-HU" altLang="hu-HU">
                <a:latin typeface="MetaPro-Black" panose="02000503050000020004" pitchFamily="50" charset="0"/>
              </a:endParaRPr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20AED1A-FFA1-4A6E-BB27-65C30392AD15}"/>
              </a:ext>
            </a:extLst>
          </p:cNvPr>
          <p:cNvSpPr txBox="1"/>
          <p:nvPr/>
        </p:nvSpPr>
        <p:spPr>
          <a:xfrm>
            <a:off x="1100339" y="273021"/>
            <a:ext cx="1065555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foglaló előnyei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9">
            <a:extLst>
              <a:ext uri="{FF2B5EF4-FFF2-40B4-BE49-F238E27FC236}">
                <a16:creationId xmlns:a16="http://schemas.microsoft.com/office/drawing/2014/main" id="{77397EC2-9C2E-452D-A113-BE0ABC4A0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535113"/>
            <a:ext cx="28717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90" y="282473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VÁSÁRLÁS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3443845" y="2809476"/>
            <a:ext cx="5137000" cy="1200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4 </a:t>
            </a:r>
            <a:r>
              <a:rPr lang="hu-HU" sz="2400" kern="0" dirty="0">
                <a:solidFill>
                  <a:srgbClr val="494949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aktív</a:t>
            </a:r>
            <a:r>
              <a:rPr lang="hu-HU" sz="2400" kern="0" dirty="0">
                <a:solidFill>
                  <a:srgbClr val="FF0000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generáció vásárlásából kapott kedvezmények 20%-a a visszatérítési számládon gyűlik.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33" y="1888275"/>
            <a:ext cx="1462473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15.000</a:t>
            </a:r>
          </a:p>
        </p:txBody>
      </p:sp>
      <p:pic>
        <p:nvPicPr>
          <p:cNvPr id="151558" name="Picture 13">
            <a:extLst>
              <a:ext uri="{FF2B5EF4-FFF2-40B4-BE49-F238E27FC236}">
                <a16:creationId xmlns:a16="http://schemas.microsoft.com/office/drawing/2014/main" id="{4E88E1A7-D2B9-4EBF-A7DB-FBA437F00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446213"/>
            <a:ext cx="86518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17">
            <a:extLst>
              <a:ext uri="{FF2B5EF4-FFF2-40B4-BE49-F238E27FC236}">
                <a16:creationId xmlns:a16="http://schemas.microsoft.com/office/drawing/2014/main" id="{7009030E-8BE2-4B9D-9E03-F82F9F620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446213"/>
            <a:ext cx="12557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0" name="Picture 25">
            <a:extLst>
              <a:ext uri="{FF2B5EF4-FFF2-40B4-BE49-F238E27FC236}">
                <a16:creationId xmlns:a16="http://schemas.microsoft.com/office/drawing/2014/main" id="{4921C204-0C2F-4C72-8DEB-F7670B863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11296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27">
            <a:extLst>
              <a:ext uri="{FF2B5EF4-FFF2-40B4-BE49-F238E27FC236}">
                <a16:creationId xmlns:a16="http://schemas.microsoft.com/office/drawing/2014/main" id="{C1E9EC3A-DC79-41B3-B249-A7F6F821D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105025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8" y="2837158"/>
            <a:ext cx="3682524" cy="1200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15.000 Ft-onként ún. Profitáló Pozíció keletkezik</a:t>
            </a: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id="{D07C651C-E5FE-4F4E-BDBD-B1BDE1D01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554663"/>
            <a:ext cx="627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532ABB3D-341E-4F5A-B7C9-C351B8DDA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55466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Csoportba foglalás 6">
            <a:extLst>
              <a:ext uri="{FF2B5EF4-FFF2-40B4-BE49-F238E27FC236}">
                <a16:creationId xmlns:a16="http://schemas.microsoft.com/office/drawing/2014/main" id="{3B50A604-14FD-4897-9683-E107D6952A4C}"/>
              </a:ext>
            </a:extLst>
          </p:cNvPr>
          <p:cNvGrpSpPr>
            <a:grpSpLocks/>
          </p:cNvGrpSpPr>
          <p:nvPr/>
        </p:nvGrpSpPr>
        <p:grpSpPr bwMode="auto">
          <a:xfrm>
            <a:off x="1503363" y="5045075"/>
            <a:ext cx="5707062" cy="1949450"/>
            <a:chOff x="1503363" y="5881688"/>
            <a:chExt cx="5706954" cy="1948318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D055117-D253-4E0B-BA0D-C5549D366C77}"/>
                </a:ext>
              </a:extLst>
            </p:cNvPr>
            <p:cNvSpPr txBox="1"/>
            <p:nvPr/>
          </p:nvSpPr>
          <p:spPr>
            <a:xfrm>
              <a:off x="2258249" y="6237513"/>
              <a:ext cx="1462473" cy="569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15.000</a:t>
              </a:r>
            </a:p>
          </p:txBody>
        </p:sp>
        <p:pic>
          <p:nvPicPr>
            <p:cNvPr id="151575" name="Picture 21">
              <a:extLst>
                <a:ext uri="{FF2B5EF4-FFF2-40B4-BE49-F238E27FC236}">
                  <a16:creationId xmlns:a16="http://schemas.microsoft.com/office/drawing/2014/main" id="{6B61DB56-949E-44C2-A277-AC4403C6A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363" y="5881688"/>
              <a:ext cx="28702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2154225" y="7368334"/>
              <a:ext cx="1777485" cy="46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FOGLALÓ</a:t>
              </a:r>
            </a:p>
          </p:txBody>
        </p: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5432832" y="7368334"/>
              <a:ext cx="1777485" cy="46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MetaPro-Black" panose="02000503050000020004" pitchFamily="50" charset="0"/>
                  <a:ea typeface="Times New Roman" charset="0"/>
                  <a:cs typeface="Times New Roman" charset="0"/>
                  <a:sym typeface="Arial"/>
                </a:rPr>
                <a:t>VÁSÁRLÁS</a:t>
              </a:r>
            </a:p>
          </p:txBody>
        </p:sp>
      </p:grpSp>
      <p:sp>
        <p:nvSpPr>
          <p:cNvPr id="36" name="Nyíl: jobbra mutató 6">
            <a:extLst>
              <a:ext uri="{FF2B5EF4-FFF2-40B4-BE49-F238E27FC236}">
                <a16:creationId xmlns:a16="http://schemas.microsoft.com/office/drawing/2014/main" id="{80B5DD0F-7BD7-4FDE-BFD0-6024E53BBF01}"/>
              </a:ext>
            </a:extLst>
          </p:cNvPr>
          <p:cNvSpPr/>
          <p:nvPr/>
        </p:nvSpPr>
        <p:spPr>
          <a:xfrm>
            <a:off x="1689584" y="3786244"/>
            <a:ext cx="10138610" cy="733475"/>
          </a:xfrm>
          <a:prstGeom prst="rightArrow">
            <a:avLst/>
          </a:prstGeom>
          <a:solidFill>
            <a:srgbClr val="DE006E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 anchor="ctr">
            <a:spAutoFit/>
          </a:bodyPr>
          <a:lstStyle/>
          <a:p>
            <a:pPr defTabSz="913382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48937CBC-0A6D-4B63-8C2B-B1775A714353}"/>
              </a:ext>
            </a:extLst>
          </p:cNvPr>
          <p:cNvSpPr txBox="1"/>
          <p:nvPr/>
        </p:nvSpPr>
        <p:spPr>
          <a:xfrm>
            <a:off x="1380324" y="4336849"/>
            <a:ext cx="1125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Idő</a:t>
            </a: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4205E8C6-FF4E-4DB1-82CE-1CF33B148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5045075"/>
            <a:ext cx="8651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8365353" y="6231985"/>
            <a:ext cx="3609985" cy="830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Visszakapod a befizetett pénz 100 %-át</a:t>
            </a:r>
          </a:p>
        </p:txBody>
      </p:sp>
      <p:pic>
        <p:nvPicPr>
          <p:cNvPr id="42" name="Picture 17">
            <a:extLst>
              <a:ext uri="{FF2B5EF4-FFF2-40B4-BE49-F238E27FC236}">
                <a16:creationId xmlns:a16="http://schemas.microsoft.com/office/drawing/2014/main" id="{12659297-8083-41C0-9A37-B4D4ABC64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4868863"/>
            <a:ext cx="12557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elé nyíl 3">
            <a:extLst>
              <a:ext uri="{FF2B5EF4-FFF2-40B4-BE49-F238E27FC236}">
                <a16:creationId xmlns:a16="http://schemas.microsoft.com/office/drawing/2014/main" id="{6AE38AC0-71AA-499B-8BEE-5728EA8FDDA3}"/>
              </a:ext>
            </a:extLst>
          </p:cNvPr>
          <p:cNvSpPr/>
          <p:nvPr/>
        </p:nvSpPr>
        <p:spPr>
          <a:xfrm>
            <a:off x="2625712" y="7167241"/>
            <a:ext cx="625502" cy="490649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 anchor="ctr">
            <a:spAutoFit/>
          </a:bodyPr>
          <a:lstStyle/>
          <a:p>
            <a:pPr defTabSz="913382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+mj-cs"/>
              <a:sym typeface="Arial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1640593" y="7943075"/>
            <a:ext cx="88738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673" tIns="45673" rIns="45673" bIns="45673" spcCol="38057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kern="0" dirty="0">
                <a:solidFill>
                  <a:srgbClr val="E10E79"/>
                </a:solidFill>
                <a:latin typeface="MetaPro-Black" panose="02000503050000020004" pitchFamily="50" charset="0"/>
                <a:ea typeface="Times New Roman" charset="0"/>
                <a:sym typeface="Arial"/>
              </a:rPr>
              <a:t>AZONNALI JOGOSULTSÁG BINÁRIS JUTALÉKRA!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E6822CD2-1DAE-48F3-A312-EE7069D44586}"/>
              </a:ext>
            </a:extLst>
          </p:cNvPr>
          <p:cNvSpPr txBox="1"/>
          <p:nvPr/>
        </p:nvSpPr>
        <p:spPr>
          <a:xfrm>
            <a:off x="2675232" y="153122"/>
            <a:ext cx="8675068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Azonnali pénzkereseti lehetőség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>
            <a:extLst>
              <a:ext uri="{FF2B5EF4-FFF2-40B4-BE49-F238E27FC236}">
                <a16:creationId xmlns:a16="http://schemas.microsoft.com/office/drawing/2014/main" id="{1AD60098-B7E4-40B9-B8B6-7514CB3B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270125"/>
            <a:ext cx="3389312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D179CFC-2503-4C7B-BF8F-913A876494DD}"/>
              </a:ext>
            </a:extLst>
          </p:cNvPr>
          <p:cNvSpPr txBox="1"/>
          <p:nvPr/>
        </p:nvSpPr>
        <p:spPr>
          <a:xfrm>
            <a:off x="598714" y="370554"/>
            <a:ext cx="1183277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Legyen 20-30 vásárlója mindenkinek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>
            <a:extLst>
              <a:ext uri="{FF2B5EF4-FFF2-40B4-BE49-F238E27FC236}">
                <a16:creationId xmlns:a16="http://schemas.microsoft.com/office/drawing/2014/main" id="{A328233A-E208-4842-9425-4D4EB53A7A91}"/>
              </a:ext>
            </a:extLst>
          </p:cNvPr>
          <p:cNvCxnSpPr>
            <a:cxnSpLocks/>
          </p:cNvCxnSpPr>
          <p:nvPr/>
        </p:nvCxnSpPr>
        <p:spPr>
          <a:xfrm flipH="1">
            <a:off x="4958305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2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BC6766DC-A4B9-4848-9544-F57A429173FF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3290888"/>
            <a:ext cx="1682750" cy="103187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>
              <a:extLst>
                <a:ext uri="{FF2B5EF4-FFF2-40B4-BE49-F238E27FC236}">
                  <a16:creationId xmlns:a16="http://schemas.microsoft.com/office/drawing/2014/main" id="{A159A715-14B5-4E65-9CD0-C58AAF2ED1A9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>
              <a:extLst>
                <a:ext uri="{FF2B5EF4-FFF2-40B4-BE49-F238E27FC236}">
                  <a16:creationId xmlns:a16="http://schemas.microsoft.com/office/drawing/2014/main" id="{7636CBF1-04B1-4FAD-8808-7261FFD167C1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>
              <a:extLst>
                <a:ext uri="{FF2B5EF4-FFF2-40B4-BE49-F238E27FC236}">
                  <a16:creationId xmlns:a16="http://schemas.microsoft.com/office/drawing/2014/main" id="{7E8BB470-3818-454F-94ED-FC9A1282A6E0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>
              <a:extLst>
                <a:ext uri="{FF2B5EF4-FFF2-40B4-BE49-F238E27FC236}">
                  <a16:creationId xmlns:a16="http://schemas.microsoft.com/office/drawing/2014/main" id="{34B01FF8-9356-4E52-944E-A0EDF58B2A94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069975"/>
            <a:ext cx="914400" cy="914400"/>
          </a:xfrm>
          <a:prstGeom prst="rect">
            <a:avLst/>
          </a:prstGeom>
        </p:spPr>
      </p:pic>
      <p:pic>
        <p:nvPicPr>
          <p:cNvPr id="155654" name="Picture 2">
            <a:extLst>
              <a:ext uri="{FF2B5EF4-FFF2-40B4-BE49-F238E27FC236}">
                <a16:creationId xmlns:a16="http://schemas.microsoft.com/office/drawing/2014/main" id="{2272FA9C-67E8-45EE-9F35-3D90DDB4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309813"/>
            <a:ext cx="655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FBF96B7-586C-42B5-8035-09D2D880C803}"/>
              </a:ext>
            </a:extLst>
          </p:cNvPr>
          <p:cNvSpPr txBox="1"/>
          <p:nvPr/>
        </p:nvSpPr>
        <p:spPr>
          <a:xfrm>
            <a:off x="10981546" y="2075088"/>
            <a:ext cx="1820065" cy="9677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4</a:t>
            </a:r>
            <a:b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</a:b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ismerős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2830BC38-80B5-4428-8483-CB8D2AFD8161}"/>
              </a:ext>
            </a:extLst>
          </p:cNvPr>
          <p:cNvCxnSpPr/>
          <p:nvPr/>
        </p:nvCxnSpPr>
        <p:spPr>
          <a:xfrm>
            <a:off x="916765" y="3099594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827533BF-CE01-4242-AE01-D05541D8794B}"/>
              </a:ext>
            </a:extLst>
          </p:cNvPr>
          <p:cNvGrpSpPr>
            <a:grpSpLocks/>
          </p:cNvGrpSpPr>
          <p:nvPr/>
        </p:nvGrpSpPr>
        <p:grpSpPr bwMode="auto">
          <a:xfrm>
            <a:off x="3681413" y="3290888"/>
            <a:ext cx="1684337" cy="103187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>
              <a:extLst>
                <a:ext uri="{FF2B5EF4-FFF2-40B4-BE49-F238E27FC236}">
                  <a16:creationId xmlns:a16="http://schemas.microsoft.com/office/drawing/2014/main" id="{74C857C7-25BE-4C0C-99A0-4CE3CAE46BD8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>
              <a:extLst>
                <a:ext uri="{FF2B5EF4-FFF2-40B4-BE49-F238E27FC236}">
                  <a16:creationId xmlns:a16="http://schemas.microsoft.com/office/drawing/2014/main" id="{561EEAE6-5555-44E7-825A-B9CD8C3F923A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>
              <a:extLst>
                <a:ext uri="{FF2B5EF4-FFF2-40B4-BE49-F238E27FC236}">
                  <a16:creationId xmlns:a16="http://schemas.microsoft.com/office/drawing/2014/main" id="{2FFD055A-E895-4BC4-B4CE-4051D62C44CF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>
              <a:extLst>
                <a:ext uri="{FF2B5EF4-FFF2-40B4-BE49-F238E27FC236}">
                  <a16:creationId xmlns:a16="http://schemas.microsoft.com/office/drawing/2014/main" id="{0095A95B-0521-4367-846C-6A817893AA41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E3F0AB0D-2708-4F3A-B5D0-7BDBC419B32C}"/>
              </a:ext>
            </a:extLst>
          </p:cNvPr>
          <p:cNvGrpSpPr>
            <a:grpSpLocks/>
          </p:cNvGrpSpPr>
          <p:nvPr/>
        </p:nvGrpSpPr>
        <p:grpSpPr bwMode="auto">
          <a:xfrm>
            <a:off x="6530975" y="3290888"/>
            <a:ext cx="1682750" cy="103187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>
              <a:extLst>
                <a:ext uri="{FF2B5EF4-FFF2-40B4-BE49-F238E27FC236}">
                  <a16:creationId xmlns:a16="http://schemas.microsoft.com/office/drawing/2014/main" id="{50C8E4F6-C734-40F2-A115-FE0DC4192400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>
              <a:extLst>
                <a:ext uri="{FF2B5EF4-FFF2-40B4-BE49-F238E27FC236}">
                  <a16:creationId xmlns:a16="http://schemas.microsoft.com/office/drawing/2014/main" id="{161C3B82-4819-4F3E-80B1-6B1BC5185D7D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>
              <a:extLst>
                <a:ext uri="{FF2B5EF4-FFF2-40B4-BE49-F238E27FC236}">
                  <a16:creationId xmlns:a16="http://schemas.microsoft.com/office/drawing/2014/main" id="{0BF07F5E-F394-4577-94CC-B7167406DFF9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>
              <a:extLst>
                <a:ext uri="{FF2B5EF4-FFF2-40B4-BE49-F238E27FC236}">
                  <a16:creationId xmlns:a16="http://schemas.microsoft.com/office/drawing/2014/main" id="{EEF044E5-05B9-4838-835B-AF623EBEF103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B46B6284-DD26-4615-9A08-D16320079F4C}"/>
              </a:ext>
            </a:extLst>
          </p:cNvPr>
          <p:cNvGrpSpPr>
            <a:grpSpLocks/>
          </p:cNvGrpSpPr>
          <p:nvPr/>
        </p:nvGrpSpPr>
        <p:grpSpPr bwMode="auto">
          <a:xfrm>
            <a:off x="9145588" y="3290888"/>
            <a:ext cx="1684337" cy="103187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>
              <a:extLst>
                <a:ext uri="{FF2B5EF4-FFF2-40B4-BE49-F238E27FC236}">
                  <a16:creationId xmlns:a16="http://schemas.microsoft.com/office/drawing/2014/main" id="{DFBEB48F-B4EF-4A42-95E1-39EBB9605AFD}"/>
                </a:ext>
              </a:extLst>
            </p:cNvPr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>
              <a:extLst>
                <a:ext uri="{FF2B5EF4-FFF2-40B4-BE49-F238E27FC236}">
                  <a16:creationId xmlns:a16="http://schemas.microsoft.com/office/drawing/2014/main" id="{C3A9EA9B-56CA-4AA2-B654-A40F2859CC32}"/>
                </a:ext>
              </a:extLst>
            </p:cNvPr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>
              <a:extLst>
                <a:ext uri="{FF2B5EF4-FFF2-40B4-BE49-F238E27FC236}">
                  <a16:creationId xmlns:a16="http://schemas.microsoft.com/office/drawing/2014/main" id="{8DB00A77-61BB-49B6-9AA6-27BEA2915E2F}"/>
                </a:ext>
              </a:extLst>
            </p:cNvPr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>
              <a:extLst>
                <a:ext uri="{FF2B5EF4-FFF2-40B4-BE49-F238E27FC236}">
                  <a16:creationId xmlns:a16="http://schemas.microsoft.com/office/drawing/2014/main" id="{697BCFA5-E1C7-4264-947A-9BCC4D1B7246}"/>
                </a:ext>
              </a:extLst>
            </p:cNvPr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>
            <a:extLst>
              <a:ext uri="{FF2B5EF4-FFF2-40B4-BE49-F238E27FC236}">
                <a16:creationId xmlns:a16="http://schemas.microsoft.com/office/drawing/2014/main" id="{C9D65342-D7EC-4FAD-AE97-C653727B2AD7}"/>
              </a:ext>
            </a:extLst>
          </p:cNvPr>
          <p:cNvSpPr txBox="1"/>
          <p:nvPr/>
        </p:nvSpPr>
        <p:spPr>
          <a:xfrm>
            <a:off x="10981546" y="3788291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16 fő 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A2750D-E17B-447F-983D-06E924100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300538"/>
            <a:ext cx="1347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" name="Csoportba foglalás 267">
            <a:extLst>
              <a:ext uri="{FF2B5EF4-FFF2-40B4-BE49-F238E27FC236}">
                <a16:creationId xmlns:a16="http://schemas.microsoft.com/office/drawing/2014/main" id="{7909991E-7687-4AC0-83AE-CB78906DAF7A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338638"/>
            <a:ext cx="1060450" cy="630237"/>
            <a:chOff x="805120" y="4317303"/>
            <a:chExt cx="1406714" cy="736546"/>
          </a:xfrm>
        </p:grpSpPr>
        <p:cxnSp>
          <p:nvCxnSpPr>
            <p:cNvPr id="269" name="Egyenes összekötő nyíllal 268">
              <a:extLst>
                <a:ext uri="{FF2B5EF4-FFF2-40B4-BE49-F238E27FC236}">
                  <a16:creationId xmlns:a16="http://schemas.microsoft.com/office/drawing/2014/main" id="{EB6CABE1-5666-4308-95A7-57E8C8AF0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Egyenes összekötő nyíllal 269">
              <a:extLst>
                <a:ext uri="{FF2B5EF4-FFF2-40B4-BE49-F238E27FC236}">
                  <a16:creationId xmlns:a16="http://schemas.microsoft.com/office/drawing/2014/main" id="{86070C9E-C67A-469D-8003-D31C1D7DE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Egyenes összekötő nyíllal 270">
              <a:extLst>
                <a:ext uri="{FF2B5EF4-FFF2-40B4-BE49-F238E27FC236}">
                  <a16:creationId xmlns:a16="http://schemas.microsoft.com/office/drawing/2014/main" id="{C28979DA-FFDE-40AE-A765-5D44C7B82A96}"/>
                </a:ext>
              </a:extLst>
            </p:cNvPr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Egyenes összekötő nyíllal 271">
              <a:extLst>
                <a:ext uri="{FF2B5EF4-FFF2-40B4-BE49-F238E27FC236}">
                  <a16:creationId xmlns:a16="http://schemas.microsoft.com/office/drawing/2014/main" id="{1F3CC9D3-B355-4CE0-9A61-3BD55C1AFD5B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3" name="Szövegdoboz 272">
            <a:extLst>
              <a:ext uri="{FF2B5EF4-FFF2-40B4-BE49-F238E27FC236}">
                <a16:creationId xmlns:a16="http://schemas.microsoft.com/office/drawing/2014/main" id="{9B924F06-C3BB-40CA-9BC2-391634C4354F}"/>
              </a:ext>
            </a:extLst>
          </p:cNvPr>
          <p:cNvSpPr txBox="1"/>
          <p:nvPr/>
        </p:nvSpPr>
        <p:spPr>
          <a:xfrm>
            <a:off x="11033798" y="4904557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64 fő 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275" name="Csoportba foglalás 274">
            <a:extLst>
              <a:ext uri="{FF2B5EF4-FFF2-40B4-BE49-F238E27FC236}">
                <a16:creationId xmlns:a16="http://schemas.microsoft.com/office/drawing/2014/main" id="{1C641012-7587-4CF9-81B6-4C8855BDB118}"/>
              </a:ext>
            </a:extLst>
          </p:cNvPr>
          <p:cNvGrpSpPr>
            <a:grpSpLocks/>
          </p:cNvGrpSpPr>
          <p:nvPr/>
        </p:nvGrpSpPr>
        <p:grpSpPr bwMode="auto">
          <a:xfrm>
            <a:off x="7489825" y="4338638"/>
            <a:ext cx="1062038" cy="630237"/>
            <a:chOff x="805120" y="4317303"/>
            <a:chExt cx="1406714" cy="736546"/>
          </a:xfrm>
        </p:grpSpPr>
        <p:cxnSp>
          <p:nvCxnSpPr>
            <p:cNvPr id="276" name="Egyenes összekötő nyíllal 275">
              <a:extLst>
                <a:ext uri="{FF2B5EF4-FFF2-40B4-BE49-F238E27FC236}">
                  <a16:creationId xmlns:a16="http://schemas.microsoft.com/office/drawing/2014/main" id="{2B92C58B-F24A-4460-9D76-8D58BB7A17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7" name="Egyenes összekötő nyíllal 276">
              <a:extLst>
                <a:ext uri="{FF2B5EF4-FFF2-40B4-BE49-F238E27FC236}">
                  <a16:creationId xmlns:a16="http://schemas.microsoft.com/office/drawing/2014/main" id="{A534D19D-C8A5-47AD-871E-A39D292B91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8" name="Egyenes összekötő nyíllal 277">
              <a:extLst>
                <a:ext uri="{FF2B5EF4-FFF2-40B4-BE49-F238E27FC236}">
                  <a16:creationId xmlns:a16="http://schemas.microsoft.com/office/drawing/2014/main" id="{F2F3A207-5F6E-41CC-BDE9-21BA7137D775}"/>
                </a:ext>
              </a:extLst>
            </p:cNvPr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Egyenes összekötő nyíllal 278">
              <a:extLst>
                <a:ext uri="{FF2B5EF4-FFF2-40B4-BE49-F238E27FC236}">
                  <a16:creationId xmlns:a16="http://schemas.microsoft.com/office/drawing/2014/main" id="{70F5B12A-3B3E-46A6-87C5-6BC9535453A7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0" name="Csoportba foglalás 279">
            <a:extLst>
              <a:ext uri="{FF2B5EF4-FFF2-40B4-BE49-F238E27FC236}">
                <a16:creationId xmlns:a16="http://schemas.microsoft.com/office/drawing/2014/main" id="{873CD671-78EC-432B-9E70-B3E888368F09}"/>
              </a:ext>
            </a:extLst>
          </p:cNvPr>
          <p:cNvGrpSpPr>
            <a:grpSpLocks/>
          </p:cNvGrpSpPr>
          <p:nvPr/>
        </p:nvGrpSpPr>
        <p:grpSpPr bwMode="auto">
          <a:xfrm>
            <a:off x="9548813" y="4338638"/>
            <a:ext cx="1062037" cy="630237"/>
            <a:chOff x="805120" y="4317303"/>
            <a:chExt cx="1406714" cy="736546"/>
          </a:xfrm>
        </p:grpSpPr>
        <p:cxnSp>
          <p:nvCxnSpPr>
            <p:cNvPr id="281" name="Egyenes összekötő nyíllal 280">
              <a:extLst>
                <a:ext uri="{FF2B5EF4-FFF2-40B4-BE49-F238E27FC236}">
                  <a16:creationId xmlns:a16="http://schemas.microsoft.com/office/drawing/2014/main" id="{B93C5942-292C-4D8C-9EB7-029CC1C846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Egyenes összekötő nyíllal 309">
              <a:extLst>
                <a:ext uri="{FF2B5EF4-FFF2-40B4-BE49-F238E27FC236}">
                  <a16:creationId xmlns:a16="http://schemas.microsoft.com/office/drawing/2014/main" id="{91CAAD03-FDA3-4126-9F4B-1230FDC54B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Egyenes összekötő nyíllal 310">
              <a:extLst>
                <a:ext uri="{FF2B5EF4-FFF2-40B4-BE49-F238E27FC236}">
                  <a16:creationId xmlns:a16="http://schemas.microsoft.com/office/drawing/2014/main" id="{6646232F-E22A-4DB1-B57B-D19EF5A615A0}"/>
                </a:ext>
              </a:extLst>
            </p:cNvPr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Egyenes összekötő nyíllal 311">
              <a:extLst>
                <a:ext uri="{FF2B5EF4-FFF2-40B4-BE49-F238E27FC236}">
                  <a16:creationId xmlns:a16="http://schemas.microsoft.com/office/drawing/2014/main" id="{9C4002C9-26DE-4334-BAAF-996CE26CD7C7}"/>
                </a:ext>
              </a:extLst>
            </p:cNvPr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3" name="Csoportba foglalás 312">
            <a:extLst>
              <a:ext uri="{FF2B5EF4-FFF2-40B4-BE49-F238E27FC236}">
                <a16:creationId xmlns:a16="http://schemas.microsoft.com/office/drawing/2014/main" id="{79E57806-0D0B-4A9F-ACD7-36B3EDAD28AE}"/>
              </a:ext>
            </a:extLst>
          </p:cNvPr>
          <p:cNvGrpSpPr>
            <a:grpSpLocks/>
          </p:cNvGrpSpPr>
          <p:nvPr/>
        </p:nvGrpSpPr>
        <p:grpSpPr bwMode="auto">
          <a:xfrm>
            <a:off x="2058988" y="4338638"/>
            <a:ext cx="1120775" cy="644525"/>
            <a:chOff x="701661" y="4287796"/>
            <a:chExt cx="1485366" cy="754272"/>
          </a:xfrm>
        </p:grpSpPr>
        <p:cxnSp>
          <p:nvCxnSpPr>
            <p:cNvPr id="314" name="Egyenes összekötő nyíllal 313">
              <a:extLst>
                <a:ext uri="{FF2B5EF4-FFF2-40B4-BE49-F238E27FC236}">
                  <a16:creationId xmlns:a16="http://schemas.microsoft.com/office/drawing/2014/main" id="{8C3F1C30-EFCD-43B4-8D7E-930436258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61" y="4305256"/>
              <a:ext cx="269734" cy="70594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5" name="Egyenes összekötő nyíllal 314">
              <a:extLst>
                <a:ext uri="{FF2B5EF4-FFF2-40B4-BE49-F238E27FC236}">
                  <a16:creationId xmlns:a16="http://schemas.microsoft.com/office/drawing/2014/main" id="{39B5659D-925A-4124-BA8D-1E948A9CC552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46" y="4445256"/>
              <a:ext cx="11652" cy="5968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5" name="Egyenes összekötő nyíllal 324">
              <a:extLst>
                <a:ext uri="{FF2B5EF4-FFF2-40B4-BE49-F238E27FC236}">
                  <a16:creationId xmlns:a16="http://schemas.microsoft.com/office/drawing/2014/main" id="{9A743491-1CA7-42DD-A508-BD467C764EB2}"/>
                </a:ext>
              </a:extLst>
            </p:cNvPr>
            <p:cNvCxnSpPr>
              <a:cxnSpLocks/>
            </p:cNvCxnSpPr>
            <p:nvPr/>
          </p:nvCxnSpPr>
          <p:spPr>
            <a:xfrm>
              <a:off x="1466069" y="4287796"/>
              <a:ext cx="720958" cy="75427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6" name="Egyenes összekötő nyíllal 325">
              <a:extLst>
                <a:ext uri="{FF2B5EF4-FFF2-40B4-BE49-F238E27FC236}">
                  <a16:creationId xmlns:a16="http://schemas.microsoft.com/office/drawing/2014/main" id="{96B18E9B-60A8-4410-82E1-145268CD2693}"/>
                </a:ext>
              </a:extLst>
            </p:cNvPr>
            <p:cNvCxnSpPr>
              <a:cxnSpLocks/>
            </p:cNvCxnSpPr>
            <p:nvPr/>
          </p:nvCxnSpPr>
          <p:spPr>
            <a:xfrm>
              <a:off x="1329481" y="4415165"/>
              <a:ext cx="343693" cy="62690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2" name="Picture 4">
            <a:extLst>
              <a:ext uri="{FF2B5EF4-FFF2-40B4-BE49-F238E27FC236}">
                <a16:creationId xmlns:a16="http://schemas.microsoft.com/office/drawing/2014/main" id="{7887C616-DC84-4A51-A5AD-8CB4D0B4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300538"/>
            <a:ext cx="13477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" name="Szövegdoboz 405">
            <a:extLst>
              <a:ext uri="{FF2B5EF4-FFF2-40B4-BE49-F238E27FC236}">
                <a16:creationId xmlns:a16="http://schemas.microsoft.com/office/drawing/2014/main" id="{B3550105-0CF0-47CE-87EE-C55BCC932F4B}"/>
              </a:ext>
            </a:extLst>
          </p:cNvPr>
          <p:cNvSpPr txBox="1"/>
          <p:nvPr/>
        </p:nvSpPr>
        <p:spPr>
          <a:xfrm>
            <a:off x="10981546" y="4355279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+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407" name="Csoportba foglalás 406">
            <a:extLst>
              <a:ext uri="{FF2B5EF4-FFF2-40B4-BE49-F238E27FC236}">
                <a16:creationId xmlns:a16="http://schemas.microsoft.com/office/drawing/2014/main" id="{73F483F6-BF9C-4CB6-B134-903B546696DB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5427663"/>
            <a:ext cx="849313" cy="504825"/>
            <a:chOff x="252314" y="6767538"/>
            <a:chExt cx="848704" cy="504355"/>
          </a:xfrm>
        </p:grpSpPr>
        <p:cxnSp>
          <p:nvCxnSpPr>
            <p:cNvPr id="408" name="Egyenes összekötő nyíllal 407">
              <a:extLst>
                <a:ext uri="{FF2B5EF4-FFF2-40B4-BE49-F238E27FC236}">
                  <a16:creationId xmlns:a16="http://schemas.microsoft.com/office/drawing/2014/main" id="{FB4F547E-62DA-4C8D-93D5-4891EFB63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9" name="Egyenes összekötő nyíllal 408">
              <a:extLst>
                <a:ext uri="{FF2B5EF4-FFF2-40B4-BE49-F238E27FC236}">
                  <a16:creationId xmlns:a16="http://schemas.microsoft.com/office/drawing/2014/main" id="{AB78B58E-1636-463C-A282-5948C06CB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0" name="Egyenes összekötő nyíllal 409">
              <a:extLst>
                <a:ext uri="{FF2B5EF4-FFF2-40B4-BE49-F238E27FC236}">
                  <a16:creationId xmlns:a16="http://schemas.microsoft.com/office/drawing/2014/main" id="{81B4CEA8-7C7B-4F9E-BCF0-3FE3AE2B5FEA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1" name="Egyenes összekötő nyíllal 410">
              <a:extLst>
                <a:ext uri="{FF2B5EF4-FFF2-40B4-BE49-F238E27FC236}">
                  <a16:creationId xmlns:a16="http://schemas.microsoft.com/office/drawing/2014/main" id="{603B399E-B99E-475D-A776-2A21ED562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3" name="Csoportba foglalás 412">
            <a:extLst>
              <a:ext uri="{FF2B5EF4-FFF2-40B4-BE49-F238E27FC236}">
                <a16:creationId xmlns:a16="http://schemas.microsoft.com/office/drawing/2014/main" id="{3F82F265-0939-4642-9F5A-275DE8AF70CD}"/>
              </a:ext>
            </a:extLst>
          </p:cNvPr>
          <p:cNvGrpSpPr>
            <a:grpSpLocks/>
          </p:cNvGrpSpPr>
          <p:nvPr/>
        </p:nvGrpSpPr>
        <p:grpSpPr bwMode="auto">
          <a:xfrm>
            <a:off x="1931988" y="5438775"/>
            <a:ext cx="863600" cy="484188"/>
            <a:chOff x="201685" y="6787451"/>
            <a:chExt cx="863623" cy="484247"/>
          </a:xfrm>
        </p:grpSpPr>
        <p:cxnSp>
          <p:nvCxnSpPr>
            <p:cNvPr id="414" name="Egyenes összekötő nyíllal 413">
              <a:extLst>
                <a:ext uri="{FF2B5EF4-FFF2-40B4-BE49-F238E27FC236}">
                  <a16:creationId xmlns:a16="http://schemas.microsoft.com/office/drawing/2014/main" id="{CD0B59CE-D279-40EB-B76B-CC81C8BB7D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5" name="Egyenes összekötő nyíllal 414">
              <a:extLst>
                <a:ext uri="{FF2B5EF4-FFF2-40B4-BE49-F238E27FC236}">
                  <a16:creationId xmlns:a16="http://schemas.microsoft.com/office/drawing/2014/main" id="{8173C4EF-C89C-4006-A48A-5BDC397BB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6" name="Egyenes összekötő nyíllal 415">
              <a:extLst>
                <a:ext uri="{FF2B5EF4-FFF2-40B4-BE49-F238E27FC236}">
                  <a16:creationId xmlns:a16="http://schemas.microsoft.com/office/drawing/2014/main" id="{7D46C8F2-1CDA-4E50-AC5B-7C781ED8A2AD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7" name="Egyenes összekötő nyíllal 416">
              <a:extLst>
                <a:ext uri="{FF2B5EF4-FFF2-40B4-BE49-F238E27FC236}">
                  <a16:creationId xmlns:a16="http://schemas.microsoft.com/office/drawing/2014/main" id="{C768804B-31F7-4382-B1C5-5854BAE2B2ED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0" name="Csoportba foglalás 419">
            <a:extLst>
              <a:ext uri="{FF2B5EF4-FFF2-40B4-BE49-F238E27FC236}">
                <a16:creationId xmlns:a16="http://schemas.microsoft.com/office/drawing/2014/main" id="{BC7FF6CD-8AAC-422C-9E84-F88D2EE0D9D5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5438775"/>
            <a:ext cx="863600" cy="484188"/>
            <a:chOff x="201685" y="6787451"/>
            <a:chExt cx="863623" cy="484247"/>
          </a:xfrm>
        </p:grpSpPr>
        <p:cxnSp>
          <p:nvCxnSpPr>
            <p:cNvPr id="421" name="Egyenes összekötő nyíllal 420">
              <a:extLst>
                <a:ext uri="{FF2B5EF4-FFF2-40B4-BE49-F238E27FC236}">
                  <a16:creationId xmlns:a16="http://schemas.microsoft.com/office/drawing/2014/main" id="{AFCF42C8-CB96-45FB-887F-D48E8482F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2" name="Egyenes összekötő nyíllal 421">
              <a:extLst>
                <a:ext uri="{FF2B5EF4-FFF2-40B4-BE49-F238E27FC236}">
                  <a16:creationId xmlns:a16="http://schemas.microsoft.com/office/drawing/2014/main" id="{441B2510-2408-4D5E-9276-D72D283BAF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3" name="Egyenes összekötő nyíllal 422">
              <a:extLst>
                <a:ext uri="{FF2B5EF4-FFF2-40B4-BE49-F238E27FC236}">
                  <a16:creationId xmlns:a16="http://schemas.microsoft.com/office/drawing/2014/main" id="{BDB72A1C-BCBE-4AC6-B671-554F2AC2E80D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4" name="Egyenes összekötő nyíllal 423">
              <a:extLst>
                <a:ext uri="{FF2B5EF4-FFF2-40B4-BE49-F238E27FC236}">
                  <a16:creationId xmlns:a16="http://schemas.microsoft.com/office/drawing/2014/main" id="{8F29CE72-711D-4EFA-B440-863F56988935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5" name="Csoportba foglalás 424">
            <a:extLst>
              <a:ext uri="{FF2B5EF4-FFF2-40B4-BE49-F238E27FC236}">
                <a16:creationId xmlns:a16="http://schemas.microsoft.com/office/drawing/2014/main" id="{A46833F6-828A-4643-9F5B-21DECBC05828}"/>
              </a:ext>
            </a:extLst>
          </p:cNvPr>
          <p:cNvGrpSpPr>
            <a:grpSpLocks/>
          </p:cNvGrpSpPr>
          <p:nvPr/>
        </p:nvGrpSpPr>
        <p:grpSpPr bwMode="auto">
          <a:xfrm>
            <a:off x="4699000" y="5438775"/>
            <a:ext cx="863600" cy="484188"/>
            <a:chOff x="201685" y="6787451"/>
            <a:chExt cx="863623" cy="484247"/>
          </a:xfrm>
        </p:grpSpPr>
        <p:cxnSp>
          <p:nvCxnSpPr>
            <p:cNvPr id="426" name="Egyenes összekötő nyíllal 425">
              <a:extLst>
                <a:ext uri="{FF2B5EF4-FFF2-40B4-BE49-F238E27FC236}">
                  <a16:creationId xmlns:a16="http://schemas.microsoft.com/office/drawing/2014/main" id="{03B736EC-D306-4046-81C4-741AEE0BD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7" name="Egyenes összekötő nyíllal 426">
              <a:extLst>
                <a:ext uri="{FF2B5EF4-FFF2-40B4-BE49-F238E27FC236}">
                  <a16:creationId xmlns:a16="http://schemas.microsoft.com/office/drawing/2014/main" id="{84D9D364-EC6C-4737-97CB-94C381CD2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8" name="Egyenes összekötő nyíllal 427">
              <a:extLst>
                <a:ext uri="{FF2B5EF4-FFF2-40B4-BE49-F238E27FC236}">
                  <a16:creationId xmlns:a16="http://schemas.microsoft.com/office/drawing/2014/main" id="{047C1FEA-41CA-4CEC-AA40-D2E76631EE88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9" name="Egyenes összekötő nyíllal 428">
              <a:extLst>
                <a:ext uri="{FF2B5EF4-FFF2-40B4-BE49-F238E27FC236}">
                  <a16:creationId xmlns:a16="http://schemas.microsoft.com/office/drawing/2014/main" id="{267F8796-5436-4428-98A7-A3EA1B47E503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32" name="Csoportba foglalás 431">
            <a:extLst>
              <a:ext uri="{FF2B5EF4-FFF2-40B4-BE49-F238E27FC236}">
                <a16:creationId xmlns:a16="http://schemas.microsoft.com/office/drawing/2014/main" id="{0257425D-BAA9-492E-969D-002BD7B09715}"/>
              </a:ext>
            </a:extLst>
          </p:cNvPr>
          <p:cNvGrpSpPr>
            <a:grpSpLocks/>
          </p:cNvGrpSpPr>
          <p:nvPr/>
        </p:nvGrpSpPr>
        <p:grpSpPr bwMode="auto">
          <a:xfrm>
            <a:off x="6089650" y="5427663"/>
            <a:ext cx="849313" cy="504825"/>
            <a:chOff x="252314" y="6767538"/>
            <a:chExt cx="848704" cy="504355"/>
          </a:xfrm>
        </p:grpSpPr>
        <p:cxnSp>
          <p:nvCxnSpPr>
            <p:cNvPr id="433" name="Egyenes összekötő nyíllal 432">
              <a:extLst>
                <a:ext uri="{FF2B5EF4-FFF2-40B4-BE49-F238E27FC236}">
                  <a16:creationId xmlns:a16="http://schemas.microsoft.com/office/drawing/2014/main" id="{F0C04FC3-C877-4584-892F-353D951423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8" name="Egyenes összekötő nyíllal 497">
              <a:extLst>
                <a:ext uri="{FF2B5EF4-FFF2-40B4-BE49-F238E27FC236}">
                  <a16:creationId xmlns:a16="http://schemas.microsoft.com/office/drawing/2014/main" id="{A86F5624-7510-46A4-9DFB-79E035821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9" name="Egyenes összekötő nyíllal 498">
              <a:extLst>
                <a:ext uri="{FF2B5EF4-FFF2-40B4-BE49-F238E27FC236}">
                  <a16:creationId xmlns:a16="http://schemas.microsoft.com/office/drawing/2014/main" id="{E3988682-CA8A-42ED-A7E1-6D3D8FE3138B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0" name="Egyenes összekötő nyíllal 499">
              <a:extLst>
                <a:ext uri="{FF2B5EF4-FFF2-40B4-BE49-F238E27FC236}">
                  <a16:creationId xmlns:a16="http://schemas.microsoft.com/office/drawing/2014/main" id="{F459659F-9FF5-4145-9262-E21ECA7598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1" name="Szövegdoboz 500">
            <a:extLst>
              <a:ext uri="{FF2B5EF4-FFF2-40B4-BE49-F238E27FC236}">
                <a16:creationId xmlns:a16="http://schemas.microsoft.com/office/drawing/2014/main" id="{A536E635-C706-4C49-8CEA-7517667B82D2}"/>
              </a:ext>
            </a:extLst>
          </p:cNvPr>
          <p:cNvSpPr txBox="1"/>
          <p:nvPr/>
        </p:nvSpPr>
        <p:spPr>
          <a:xfrm>
            <a:off x="10981546" y="5401323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+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503" name="Csoportba foglalás 502">
            <a:extLst>
              <a:ext uri="{FF2B5EF4-FFF2-40B4-BE49-F238E27FC236}">
                <a16:creationId xmlns:a16="http://schemas.microsoft.com/office/drawing/2014/main" id="{77D5C356-3F41-4EFB-A4E6-61EEECE25F10}"/>
              </a:ext>
            </a:extLst>
          </p:cNvPr>
          <p:cNvGrpSpPr>
            <a:grpSpLocks/>
          </p:cNvGrpSpPr>
          <p:nvPr/>
        </p:nvGrpSpPr>
        <p:grpSpPr bwMode="auto">
          <a:xfrm>
            <a:off x="7416800" y="5427663"/>
            <a:ext cx="847725" cy="504825"/>
            <a:chOff x="252314" y="6767538"/>
            <a:chExt cx="848704" cy="504355"/>
          </a:xfrm>
        </p:grpSpPr>
        <p:cxnSp>
          <p:nvCxnSpPr>
            <p:cNvPr id="504" name="Egyenes összekötő nyíllal 503">
              <a:extLst>
                <a:ext uri="{FF2B5EF4-FFF2-40B4-BE49-F238E27FC236}">
                  <a16:creationId xmlns:a16="http://schemas.microsoft.com/office/drawing/2014/main" id="{D50D2AEE-017A-4435-8E34-62F814B68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5" name="Egyenes összekötő nyíllal 504">
              <a:extLst>
                <a:ext uri="{FF2B5EF4-FFF2-40B4-BE49-F238E27FC236}">
                  <a16:creationId xmlns:a16="http://schemas.microsoft.com/office/drawing/2014/main" id="{A0AC1776-238F-454A-885A-FA2706598A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6" name="Egyenes összekötő nyíllal 505">
              <a:extLst>
                <a:ext uri="{FF2B5EF4-FFF2-40B4-BE49-F238E27FC236}">
                  <a16:creationId xmlns:a16="http://schemas.microsoft.com/office/drawing/2014/main" id="{2A66CC61-14CD-4617-BCBC-0C64B508BA4B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7" name="Egyenes összekötő nyíllal 506">
              <a:extLst>
                <a:ext uri="{FF2B5EF4-FFF2-40B4-BE49-F238E27FC236}">
                  <a16:creationId xmlns:a16="http://schemas.microsoft.com/office/drawing/2014/main" id="{AE1120A7-3270-4344-B86C-B33AB3EC1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9" name="Csoportba foglalás 508">
            <a:extLst>
              <a:ext uri="{FF2B5EF4-FFF2-40B4-BE49-F238E27FC236}">
                <a16:creationId xmlns:a16="http://schemas.microsoft.com/office/drawing/2014/main" id="{F53DA0C1-FBDC-4F13-89AB-CEA24B09183C}"/>
              </a:ext>
            </a:extLst>
          </p:cNvPr>
          <p:cNvGrpSpPr>
            <a:grpSpLocks/>
          </p:cNvGrpSpPr>
          <p:nvPr/>
        </p:nvGrpSpPr>
        <p:grpSpPr bwMode="auto">
          <a:xfrm>
            <a:off x="8750300" y="5427663"/>
            <a:ext cx="847725" cy="504825"/>
            <a:chOff x="252314" y="6767538"/>
            <a:chExt cx="848704" cy="504355"/>
          </a:xfrm>
        </p:grpSpPr>
        <p:cxnSp>
          <p:nvCxnSpPr>
            <p:cNvPr id="510" name="Egyenes összekötő nyíllal 509">
              <a:extLst>
                <a:ext uri="{FF2B5EF4-FFF2-40B4-BE49-F238E27FC236}">
                  <a16:creationId xmlns:a16="http://schemas.microsoft.com/office/drawing/2014/main" id="{A4DA4B2B-58DE-43BE-90FD-C3A15B3EC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1" name="Egyenes összekötő nyíllal 510">
              <a:extLst>
                <a:ext uri="{FF2B5EF4-FFF2-40B4-BE49-F238E27FC236}">
                  <a16:creationId xmlns:a16="http://schemas.microsoft.com/office/drawing/2014/main" id="{0A9D143E-4741-441A-A977-BAFCD5BD6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2" name="Egyenes összekötő nyíllal 511">
              <a:extLst>
                <a:ext uri="{FF2B5EF4-FFF2-40B4-BE49-F238E27FC236}">
                  <a16:creationId xmlns:a16="http://schemas.microsoft.com/office/drawing/2014/main" id="{D0FC41B0-E24F-4951-9FC9-3936C575101E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3" name="Egyenes összekötő nyíllal 512">
              <a:extLst>
                <a:ext uri="{FF2B5EF4-FFF2-40B4-BE49-F238E27FC236}">
                  <a16:creationId xmlns:a16="http://schemas.microsoft.com/office/drawing/2014/main" id="{E361F677-162F-4D38-A59D-35C54901CA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14" name="Szövegdoboz 513">
            <a:extLst>
              <a:ext uri="{FF2B5EF4-FFF2-40B4-BE49-F238E27FC236}">
                <a16:creationId xmlns:a16="http://schemas.microsoft.com/office/drawing/2014/main" id="{3C5E1276-D91A-4890-A5AB-5583206A9048}"/>
              </a:ext>
            </a:extLst>
          </p:cNvPr>
          <p:cNvSpPr txBox="1"/>
          <p:nvPr/>
        </p:nvSpPr>
        <p:spPr>
          <a:xfrm>
            <a:off x="11112177" y="5793101"/>
            <a:ext cx="1820065" cy="530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latin typeface="MetaPro-Black" panose="02000503050000020004" pitchFamily="50" charset="0"/>
                <a:ea typeface="+mj-ea"/>
                <a:sym typeface="Arial"/>
              </a:rPr>
              <a:t>256 fő </a:t>
            </a:r>
            <a:endParaRPr lang="en-US" sz="2800" b="1" dirty="0">
              <a:latin typeface="MetaPro-Black" panose="02000503050000020004" pitchFamily="50" charset="0"/>
              <a:ea typeface="+mj-ea"/>
              <a:sym typeface="Arial"/>
            </a:endParaRPr>
          </a:p>
        </p:txBody>
      </p:sp>
      <p:grpSp>
        <p:nvGrpSpPr>
          <p:cNvPr id="516" name="Csoportba foglalás 515">
            <a:extLst>
              <a:ext uri="{FF2B5EF4-FFF2-40B4-BE49-F238E27FC236}">
                <a16:creationId xmlns:a16="http://schemas.microsoft.com/office/drawing/2014/main" id="{ECF1E9C1-29DE-4864-AB9E-87F9D25EF92A}"/>
              </a:ext>
            </a:extLst>
          </p:cNvPr>
          <p:cNvGrpSpPr>
            <a:grpSpLocks/>
          </p:cNvGrpSpPr>
          <p:nvPr/>
        </p:nvGrpSpPr>
        <p:grpSpPr bwMode="auto">
          <a:xfrm>
            <a:off x="10155238" y="5438775"/>
            <a:ext cx="863600" cy="484188"/>
            <a:chOff x="201685" y="6787451"/>
            <a:chExt cx="863623" cy="484247"/>
          </a:xfrm>
        </p:grpSpPr>
        <p:cxnSp>
          <p:nvCxnSpPr>
            <p:cNvPr id="517" name="Egyenes összekötő nyíllal 516">
              <a:extLst>
                <a:ext uri="{FF2B5EF4-FFF2-40B4-BE49-F238E27FC236}">
                  <a16:creationId xmlns:a16="http://schemas.microsoft.com/office/drawing/2014/main" id="{16D4B7A8-E8A6-43B1-ACAF-CB01973B7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8" name="Egyenes összekötő nyíllal 517">
              <a:extLst>
                <a:ext uri="{FF2B5EF4-FFF2-40B4-BE49-F238E27FC236}">
                  <a16:creationId xmlns:a16="http://schemas.microsoft.com/office/drawing/2014/main" id="{CC96BF0C-EB42-4139-B66E-1425E15418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9" name="Egyenes összekötő nyíllal 518">
              <a:extLst>
                <a:ext uri="{FF2B5EF4-FFF2-40B4-BE49-F238E27FC236}">
                  <a16:creationId xmlns:a16="http://schemas.microsoft.com/office/drawing/2014/main" id="{48AB96B7-9EAC-47AB-AF72-71B35FD1B44A}"/>
                </a:ext>
              </a:extLst>
            </p:cNvPr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0" name="Egyenes összekötő nyíllal 519">
              <a:extLst>
                <a:ext uri="{FF2B5EF4-FFF2-40B4-BE49-F238E27FC236}">
                  <a16:creationId xmlns:a16="http://schemas.microsoft.com/office/drawing/2014/main" id="{54367711-35BE-44BD-8552-6A24BBC0229E}"/>
                </a:ext>
              </a:extLst>
            </p:cNvPr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521" name="Picture 2">
            <a:extLst>
              <a:ext uri="{FF2B5EF4-FFF2-40B4-BE49-F238E27FC236}">
                <a16:creationId xmlns:a16="http://schemas.microsoft.com/office/drawing/2014/main" id="{C4D4F84C-A9C0-4C47-A991-151A32AD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309813"/>
            <a:ext cx="655638" cy="6477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</p:pic>
      <p:pic>
        <p:nvPicPr>
          <p:cNvPr id="155680" name="Picture 2">
            <a:extLst>
              <a:ext uri="{FF2B5EF4-FFF2-40B4-BE49-F238E27FC236}">
                <a16:creationId xmlns:a16="http://schemas.microsoft.com/office/drawing/2014/main" id="{77F854D5-A741-4FF5-A68A-1F12DEFB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309813"/>
            <a:ext cx="654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81" name="Picture 2">
            <a:extLst>
              <a:ext uri="{FF2B5EF4-FFF2-40B4-BE49-F238E27FC236}">
                <a16:creationId xmlns:a16="http://schemas.microsoft.com/office/drawing/2014/main" id="{56015992-5EFB-45D2-82E9-823A2CC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2309813"/>
            <a:ext cx="655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4" name="Egyenes összekötő nyíllal 523">
            <a:extLst>
              <a:ext uri="{FF2B5EF4-FFF2-40B4-BE49-F238E27FC236}">
                <a16:creationId xmlns:a16="http://schemas.microsoft.com/office/drawing/2014/main" id="{F6630C86-3D06-48F7-9168-582FB2D5B262}"/>
              </a:ext>
            </a:extLst>
          </p:cNvPr>
          <p:cNvCxnSpPr>
            <a:cxnSpLocks/>
          </p:cNvCxnSpPr>
          <p:nvPr/>
        </p:nvCxnSpPr>
        <p:spPr>
          <a:xfrm>
            <a:off x="6232737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2" y="1681932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6" name="Lefelé nyíl 525">
            <a:extLst>
              <a:ext uri="{FF2B5EF4-FFF2-40B4-BE49-F238E27FC236}">
                <a16:creationId xmlns:a16="http://schemas.microsoft.com/office/drawing/2014/main" id="{2CD8E0F8-7C43-4D6A-88B7-DDBE92B588EC}"/>
              </a:ext>
            </a:extLst>
          </p:cNvPr>
          <p:cNvSpPr/>
          <p:nvPr/>
        </p:nvSpPr>
        <p:spPr>
          <a:xfrm>
            <a:off x="4217444" y="6882746"/>
            <a:ext cx="4176000" cy="73360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527" name="Lekerekített téglalap 526">
            <a:extLst>
              <a:ext uri="{FF2B5EF4-FFF2-40B4-BE49-F238E27FC236}">
                <a16:creationId xmlns:a16="http://schemas.microsoft.com/office/drawing/2014/main" id="{C1B7F10D-159B-4A9A-A8B1-AAB38E4430B8}"/>
              </a:ext>
            </a:extLst>
          </p:cNvPr>
          <p:cNvSpPr/>
          <p:nvPr/>
        </p:nvSpPr>
        <p:spPr>
          <a:xfrm>
            <a:off x="1901179" y="7691185"/>
            <a:ext cx="9849302" cy="71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spc="-3" dirty="0">
                <a:solidFill>
                  <a:srgbClr val="CC0066"/>
                </a:solidFill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Tehát ha mindenki csupán 4 hálózatépítőnek tovább ajánlja a lehetőséget, máris 340  vezetőd lesz..</a:t>
            </a:r>
          </a:p>
        </p:txBody>
      </p:sp>
      <p:sp>
        <p:nvSpPr>
          <p:cNvPr id="528" name="Téglalap 527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2054035" y="7476575"/>
            <a:ext cx="9329312" cy="541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05" tIns="45705" rIns="45705" bIns="45705" spcCol="38087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spc="-3" dirty="0">
              <a:solidFill>
                <a:srgbClr val="CC0066"/>
              </a:solidFill>
              <a:latin typeface="MetaPro-Black" panose="02000503050000020004" pitchFamily="50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5" name="Szövegdoboz 134">
            <a:extLst>
              <a:ext uri="{FF2B5EF4-FFF2-40B4-BE49-F238E27FC236}">
                <a16:creationId xmlns:a16="http://schemas.microsoft.com/office/drawing/2014/main" id="{A5A60664-FE0C-4AC6-BB8E-BBEFDB13B056}"/>
              </a:ext>
            </a:extLst>
          </p:cNvPr>
          <p:cNvSpPr txBox="1"/>
          <p:nvPr/>
        </p:nvSpPr>
        <p:spPr>
          <a:xfrm>
            <a:off x="690465" y="239925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Ajánld tovább az ismerőseidnek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4939751-52E6-419A-9CFB-180F792A6828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4976813"/>
            <a:ext cx="11455400" cy="511175"/>
            <a:chOff x="-16321" y="6950811"/>
            <a:chExt cx="11455541" cy="510158"/>
          </a:xfrm>
        </p:grpSpPr>
        <p:grpSp>
          <p:nvGrpSpPr>
            <p:cNvPr id="155766" name="Csoportba foglalás 2">
              <a:extLst>
                <a:ext uri="{FF2B5EF4-FFF2-40B4-BE49-F238E27FC236}">
                  <a16:creationId xmlns:a16="http://schemas.microsoft.com/office/drawing/2014/main" id="{DFD87C3E-6B76-4943-AD1D-8789DA0C3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21" y="6950811"/>
              <a:ext cx="5805075" cy="507729"/>
              <a:chOff x="-16321" y="6950811"/>
              <a:chExt cx="5805075" cy="507729"/>
            </a:xfrm>
          </p:grpSpPr>
          <p:grpSp>
            <p:nvGrpSpPr>
              <p:cNvPr id="155786" name="Csoportba foglalás 1">
                <a:extLst>
                  <a:ext uri="{FF2B5EF4-FFF2-40B4-BE49-F238E27FC236}">
                    <a16:creationId xmlns:a16="http://schemas.microsoft.com/office/drawing/2014/main" id="{D6C39AA1-C353-4C0C-8509-4616A19CBF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44" name="Ábra 143" descr="Felhasználó">
                  <a:extLst>
                    <a:ext uri="{FF2B5EF4-FFF2-40B4-BE49-F238E27FC236}">
                      <a16:creationId xmlns:a16="http://schemas.microsoft.com/office/drawing/2014/main" id="{B2085C96-E6CA-4554-98E0-E25A710F8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48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5" name="Ábra 144" descr="Felhasználó">
                  <a:extLst>
                    <a:ext uri="{FF2B5EF4-FFF2-40B4-BE49-F238E27FC236}">
                      <a16:creationId xmlns:a16="http://schemas.microsoft.com/office/drawing/2014/main" id="{DC89B782-9FE2-4F80-99A2-8A523110C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65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6" name="Ábra 145" descr="Felhasználó">
                  <a:extLst>
                    <a:ext uri="{FF2B5EF4-FFF2-40B4-BE49-F238E27FC236}">
                      <a16:creationId xmlns:a16="http://schemas.microsoft.com/office/drawing/2014/main" id="{83327302-E48B-4DDB-8775-1185A03621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07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7" name="Ábra 146" descr="Felhasználó">
                  <a:extLst>
                    <a:ext uri="{FF2B5EF4-FFF2-40B4-BE49-F238E27FC236}">
                      <a16:creationId xmlns:a16="http://schemas.microsoft.com/office/drawing/2014/main" id="{8739C4BF-CE49-4D3D-81E4-77A8FEB04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24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8" name="Ábra 147" descr="Felhasználó">
                  <a:extLst>
                    <a:ext uri="{FF2B5EF4-FFF2-40B4-BE49-F238E27FC236}">
                      <a16:creationId xmlns:a16="http://schemas.microsoft.com/office/drawing/2014/main" id="{53FA2976-6E72-477A-B56B-467F36365D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15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49" name="Ábra 148" descr="Felhasználó">
                  <a:extLst>
                    <a:ext uri="{FF2B5EF4-FFF2-40B4-BE49-F238E27FC236}">
                      <a16:creationId xmlns:a16="http://schemas.microsoft.com/office/drawing/2014/main" id="{E6065B76-725E-426A-BC12-DFD46239B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32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0" name="Ábra 149" descr="Felhasználó">
                  <a:extLst>
                    <a:ext uri="{FF2B5EF4-FFF2-40B4-BE49-F238E27FC236}">
                      <a16:creationId xmlns:a16="http://schemas.microsoft.com/office/drawing/2014/main" id="{49C69688-7C9C-44A7-B164-E0117EE552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574" y="688707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1" name="Ábra 150" descr="Felhasználó">
                  <a:extLst>
                    <a:ext uri="{FF2B5EF4-FFF2-40B4-BE49-F238E27FC236}">
                      <a16:creationId xmlns:a16="http://schemas.microsoft.com/office/drawing/2014/main" id="{0D51030D-2849-47C6-81A8-4140DB28F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591" y="6887070"/>
                  <a:ext cx="504831" cy="503821"/>
                </a:xfrm>
                <a:prstGeom prst="rect">
                  <a:avLst/>
                </a:prstGeom>
              </p:spPr>
            </p:pic>
          </p:grpSp>
          <p:grpSp>
            <p:nvGrpSpPr>
              <p:cNvPr id="155787" name="Csoportba foglalás 151">
                <a:extLst>
                  <a:ext uri="{FF2B5EF4-FFF2-40B4-BE49-F238E27FC236}">
                    <a16:creationId xmlns:a16="http://schemas.microsoft.com/office/drawing/2014/main" id="{5F225F0D-737B-4B8C-B3E9-1E40BB310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53" name="Ábra 152" descr="Felhasználó">
                  <a:extLst>
                    <a:ext uri="{FF2B5EF4-FFF2-40B4-BE49-F238E27FC236}">
                      <a16:creationId xmlns:a16="http://schemas.microsoft.com/office/drawing/2014/main" id="{9EFF2FEE-8998-45B5-BAB1-6ED6821170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200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4" name="Ábra 153" descr="Felhasználó">
                  <a:extLst>
                    <a:ext uri="{FF2B5EF4-FFF2-40B4-BE49-F238E27FC236}">
                      <a16:creationId xmlns:a16="http://schemas.microsoft.com/office/drawing/2014/main" id="{B1BF0044-A371-449E-B7BE-C7967DD118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17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5" name="Ábra 154" descr="Felhasználó">
                  <a:extLst>
                    <a:ext uri="{FF2B5EF4-FFF2-40B4-BE49-F238E27FC236}">
                      <a16:creationId xmlns:a16="http://schemas.microsoft.com/office/drawing/2014/main" id="{B8DEF3C1-9EE5-4087-A919-FBE60DB032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059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6" name="Ábra 155" descr="Felhasználó">
                  <a:extLst>
                    <a:ext uri="{FF2B5EF4-FFF2-40B4-BE49-F238E27FC236}">
                      <a16:creationId xmlns:a16="http://schemas.microsoft.com/office/drawing/2014/main" id="{AC5F3AE0-51FC-4B56-AFCD-3CB8C7DD7E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076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7" name="Ábra 156" descr="Felhasználó">
                  <a:extLst>
                    <a:ext uri="{FF2B5EF4-FFF2-40B4-BE49-F238E27FC236}">
                      <a16:creationId xmlns:a16="http://schemas.microsoft.com/office/drawing/2014/main" id="{20737157-21B9-4FC5-BF0E-39EB16ECA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67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8" name="Ábra 157" descr="Felhasználó">
                  <a:extLst>
                    <a:ext uri="{FF2B5EF4-FFF2-40B4-BE49-F238E27FC236}">
                      <a16:creationId xmlns:a16="http://schemas.microsoft.com/office/drawing/2014/main" id="{CA6134C7-9553-4DA4-9CF3-184871E8A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1284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59" name="Ábra 158" descr="Felhasználó">
                  <a:extLst>
                    <a:ext uri="{FF2B5EF4-FFF2-40B4-BE49-F238E27FC236}">
                      <a16:creationId xmlns:a16="http://schemas.microsoft.com/office/drawing/2014/main" id="{5B523562-4FBC-4B9C-A4CC-5AD12AFAB6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2126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0" name="Ábra 159" descr="Felhasználó">
                  <a:extLst>
                    <a:ext uri="{FF2B5EF4-FFF2-40B4-BE49-F238E27FC236}">
                      <a16:creationId xmlns:a16="http://schemas.microsoft.com/office/drawing/2014/main" id="{79AA4CB0-1092-4E24-8649-FF68A73423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6143" y="6887810"/>
                  <a:ext cx="504831" cy="5038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767" name="Csoportba foglalás 161">
              <a:extLst>
                <a:ext uri="{FF2B5EF4-FFF2-40B4-BE49-F238E27FC236}">
                  <a16:creationId xmlns:a16="http://schemas.microsoft.com/office/drawing/2014/main" id="{6E8EE6DC-D55C-4054-A4A1-29EF1A151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4145" y="6953240"/>
              <a:ext cx="5805075" cy="507729"/>
              <a:chOff x="-16321" y="6950811"/>
              <a:chExt cx="5805075" cy="507729"/>
            </a:xfrm>
          </p:grpSpPr>
          <p:grpSp>
            <p:nvGrpSpPr>
              <p:cNvPr id="155768" name="Csoportba foglalás 162">
                <a:extLst>
                  <a:ext uri="{FF2B5EF4-FFF2-40B4-BE49-F238E27FC236}">
                    <a16:creationId xmlns:a16="http://schemas.microsoft.com/office/drawing/2014/main" id="{550B244A-496E-46AF-BBAB-3ADB4B4AFA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73" name="Ábra 172" descr="Felhasználó">
                  <a:extLst>
                    <a:ext uri="{FF2B5EF4-FFF2-40B4-BE49-F238E27FC236}">
                      <a16:creationId xmlns:a16="http://schemas.microsoft.com/office/drawing/2014/main" id="{05A9020E-D14C-4349-99A5-0EB1B8A602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65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4" name="Ábra 173" descr="Felhasználó">
                  <a:extLst>
                    <a:ext uri="{FF2B5EF4-FFF2-40B4-BE49-F238E27FC236}">
                      <a16:creationId xmlns:a16="http://schemas.microsoft.com/office/drawing/2014/main" id="{551B86DC-62DA-4FF1-9283-99AA50233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81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5" name="Ábra 174" descr="Felhasználó">
                  <a:extLst>
                    <a:ext uri="{FF2B5EF4-FFF2-40B4-BE49-F238E27FC236}">
                      <a16:creationId xmlns:a16="http://schemas.microsoft.com/office/drawing/2014/main" id="{615842BA-9789-4350-9C78-264D2026A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024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6" name="Ábra 175" descr="Felhasználó">
                  <a:extLst>
                    <a:ext uri="{FF2B5EF4-FFF2-40B4-BE49-F238E27FC236}">
                      <a16:creationId xmlns:a16="http://schemas.microsoft.com/office/drawing/2014/main" id="{DB0CE6F9-AD0F-4132-82F6-B697B44E5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040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7" name="Ábra 176" descr="Felhasználó">
                  <a:extLst>
                    <a:ext uri="{FF2B5EF4-FFF2-40B4-BE49-F238E27FC236}">
                      <a16:creationId xmlns:a16="http://schemas.microsoft.com/office/drawing/2014/main" id="{22FAB47E-9C78-4CC2-B72E-24B699DC5C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32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8" name="Ábra 177" descr="Felhasználó">
                  <a:extLst>
                    <a:ext uri="{FF2B5EF4-FFF2-40B4-BE49-F238E27FC236}">
                      <a16:creationId xmlns:a16="http://schemas.microsoft.com/office/drawing/2014/main" id="{11A03941-574F-434C-A634-FE5C326E9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248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80" name="Ábra 179" descr="Felhasználó">
                  <a:extLst>
                    <a:ext uri="{FF2B5EF4-FFF2-40B4-BE49-F238E27FC236}">
                      <a16:creationId xmlns:a16="http://schemas.microsoft.com/office/drawing/2014/main" id="{00F2A2A4-D053-4069-AC8C-B89C83B94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091" y="6887810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81" name="Ábra 180" descr="Felhasználó">
                  <a:extLst>
                    <a:ext uri="{FF2B5EF4-FFF2-40B4-BE49-F238E27FC236}">
                      <a16:creationId xmlns:a16="http://schemas.microsoft.com/office/drawing/2014/main" id="{49C9BCA9-3AC1-49BE-8D70-2C13B40EBE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107" y="6887810"/>
                  <a:ext cx="504831" cy="503821"/>
                </a:xfrm>
                <a:prstGeom prst="rect">
                  <a:avLst/>
                </a:prstGeom>
              </p:spPr>
            </p:pic>
          </p:grpSp>
          <p:grpSp>
            <p:nvGrpSpPr>
              <p:cNvPr id="155769" name="Csoportba foglalás 163">
                <a:extLst>
                  <a:ext uri="{FF2B5EF4-FFF2-40B4-BE49-F238E27FC236}">
                    <a16:creationId xmlns:a16="http://schemas.microsoft.com/office/drawing/2014/main" id="{EBD5379F-4695-464B-9D6B-DC84A7FA7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65" name="Ábra 164" descr="Felhasználó">
                  <a:extLst>
                    <a:ext uri="{FF2B5EF4-FFF2-40B4-BE49-F238E27FC236}">
                      <a16:creationId xmlns:a16="http://schemas.microsoft.com/office/drawing/2014/main" id="{49CBD8A0-38BA-474E-8CD7-FA686244A5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717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6" name="Ábra 165" descr="Felhasználó">
                  <a:extLst>
                    <a:ext uri="{FF2B5EF4-FFF2-40B4-BE49-F238E27FC236}">
                      <a16:creationId xmlns:a16="http://schemas.microsoft.com/office/drawing/2014/main" id="{0138AA21-6F1C-4617-8ACB-010FF7D242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33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7" name="Ábra 166" descr="Felhasználó">
                  <a:extLst>
                    <a:ext uri="{FF2B5EF4-FFF2-40B4-BE49-F238E27FC236}">
                      <a16:creationId xmlns:a16="http://schemas.microsoft.com/office/drawing/2014/main" id="{92138562-1D78-4D17-BC18-F6F9EF900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76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8" name="Ábra 167" descr="Felhasználó">
                  <a:extLst>
                    <a:ext uri="{FF2B5EF4-FFF2-40B4-BE49-F238E27FC236}">
                      <a16:creationId xmlns:a16="http://schemas.microsoft.com/office/drawing/2014/main" id="{82A31A40-E558-4CDE-A6CA-2FAD5CB885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92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69" name="Ábra 168" descr="Felhasználó">
                  <a:extLst>
                    <a:ext uri="{FF2B5EF4-FFF2-40B4-BE49-F238E27FC236}">
                      <a16:creationId xmlns:a16="http://schemas.microsoft.com/office/drawing/2014/main" id="{2B030185-BE9E-4007-8C02-74C80AA57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84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0" name="Ábra 169" descr="Felhasználó">
                  <a:extLst>
                    <a:ext uri="{FF2B5EF4-FFF2-40B4-BE49-F238E27FC236}">
                      <a16:creationId xmlns:a16="http://schemas.microsoft.com/office/drawing/2014/main" id="{488B0B2E-F7BC-4C6C-9A4F-9DEF02E90F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800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1" name="Ábra 170" descr="Felhasználó">
                  <a:extLst>
                    <a:ext uri="{FF2B5EF4-FFF2-40B4-BE49-F238E27FC236}">
                      <a16:creationId xmlns:a16="http://schemas.microsoft.com/office/drawing/2014/main" id="{25263620-D8E4-4313-B2FA-46C06C7587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643" y="6888549"/>
                  <a:ext cx="504831" cy="503821"/>
                </a:xfrm>
                <a:prstGeom prst="rect">
                  <a:avLst/>
                </a:prstGeom>
              </p:spPr>
            </p:pic>
            <p:pic>
              <p:nvPicPr>
                <p:cNvPr id="172" name="Ábra 171" descr="Felhasználó">
                  <a:extLst>
                    <a:ext uri="{FF2B5EF4-FFF2-40B4-BE49-F238E27FC236}">
                      <a16:creationId xmlns:a16="http://schemas.microsoft.com/office/drawing/2014/main" id="{2E2D25B0-DD11-479A-A217-C469584A1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659" y="6888549"/>
                  <a:ext cx="504831" cy="50382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82" name="Csoportba foglalás 181">
            <a:extLst>
              <a:ext uri="{FF2B5EF4-FFF2-40B4-BE49-F238E27FC236}">
                <a16:creationId xmlns:a16="http://schemas.microsoft.com/office/drawing/2014/main" id="{BA405B09-A9E3-479B-A7FE-BF7A4675F255}"/>
              </a:ext>
            </a:extLst>
          </p:cNvPr>
          <p:cNvGrpSpPr>
            <a:grpSpLocks/>
          </p:cNvGrpSpPr>
          <p:nvPr/>
        </p:nvGrpSpPr>
        <p:grpSpPr bwMode="auto">
          <a:xfrm>
            <a:off x="0" y="5913438"/>
            <a:ext cx="11455400" cy="509587"/>
            <a:chOff x="-16321" y="6950811"/>
            <a:chExt cx="11455541" cy="510158"/>
          </a:xfrm>
        </p:grpSpPr>
        <p:grpSp>
          <p:nvGrpSpPr>
            <p:cNvPr id="155728" name="Csoportba foglalás 186">
              <a:extLst>
                <a:ext uri="{FF2B5EF4-FFF2-40B4-BE49-F238E27FC236}">
                  <a16:creationId xmlns:a16="http://schemas.microsoft.com/office/drawing/2014/main" id="{5DF78B13-8C50-4420-A9B4-70E22B146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21" y="6950811"/>
              <a:ext cx="5805075" cy="507729"/>
              <a:chOff x="-16321" y="6950811"/>
              <a:chExt cx="5805075" cy="507729"/>
            </a:xfrm>
          </p:grpSpPr>
          <p:grpSp>
            <p:nvGrpSpPr>
              <p:cNvPr id="155748" name="Csoportba foglalás 206">
                <a:extLst>
                  <a:ext uri="{FF2B5EF4-FFF2-40B4-BE49-F238E27FC236}">
                    <a16:creationId xmlns:a16="http://schemas.microsoft.com/office/drawing/2014/main" id="{81BEA54D-D55F-4C42-882F-131FD489A9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35" name="Ábra 234" descr="Felhasználó">
                  <a:extLst>
                    <a:ext uri="{FF2B5EF4-FFF2-40B4-BE49-F238E27FC236}">
                      <a16:creationId xmlns:a16="http://schemas.microsoft.com/office/drawing/2014/main" id="{C9705FA1-77CA-4B44-A8FC-3CC4F8A677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48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6" name="Ábra 235" descr="Felhasználó">
                  <a:extLst>
                    <a:ext uri="{FF2B5EF4-FFF2-40B4-BE49-F238E27FC236}">
                      <a16:creationId xmlns:a16="http://schemas.microsoft.com/office/drawing/2014/main" id="{666E988C-C4F3-424C-9FB3-87D038E5B5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65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7" name="Ábra 236" descr="Felhasználó">
                  <a:extLst>
                    <a:ext uri="{FF2B5EF4-FFF2-40B4-BE49-F238E27FC236}">
                      <a16:creationId xmlns:a16="http://schemas.microsoft.com/office/drawing/2014/main" id="{F743A950-8631-47ED-B71A-155300F89A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07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8" name="Ábra 237" descr="Felhasználó">
                  <a:extLst>
                    <a:ext uri="{FF2B5EF4-FFF2-40B4-BE49-F238E27FC236}">
                      <a16:creationId xmlns:a16="http://schemas.microsoft.com/office/drawing/2014/main" id="{12888D31-1FCC-4F96-AA9C-C464A81EC6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24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48" name="Ábra 247" descr="Felhasználó">
                  <a:extLst>
                    <a:ext uri="{FF2B5EF4-FFF2-40B4-BE49-F238E27FC236}">
                      <a16:creationId xmlns:a16="http://schemas.microsoft.com/office/drawing/2014/main" id="{78404539-D4C2-49EE-8D79-35CE379E4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15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50" name="Ábra 249" descr="Felhasználó">
                  <a:extLst>
                    <a:ext uri="{FF2B5EF4-FFF2-40B4-BE49-F238E27FC236}">
                      <a16:creationId xmlns:a16="http://schemas.microsoft.com/office/drawing/2014/main" id="{718B17D8-18A9-406D-8E43-E0D685864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32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51" name="Ábra 250" descr="Felhasználó">
                  <a:extLst>
                    <a:ext uri="{FF2B5EF4-FFF2-40B4-BE49-F238E27FC236}">
                      <a16:creationId xmlns:a16="http://schemas.microsoft.com/office/drawing/2014/main" id="{BFC8C447-FB80-4852-BDB3-91C105C92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574" y="68870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52" name="Ábra 251" descr="Felhasználó">
                  <a:extLst>
                    <a:ext uri="{FF2B5EF4-FFF2-40B4-BE49-F238E27FC236}">
                      <a16:creationId xmlns:a16="http://schemas.microsoft.com/office/drawing/2014/main" id="{518BB849-95FF-43A7-ADEE-35DDA64F2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591" y="6887070"/>
                  <a:ext cx="504831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749" name="Csoportba foglalás 207">
                <a:extLst>
                  <a:ext uri="{FF2B5EF4-FFF2-40B4-BE49-F238E27FC236}">
                    <a16:creationId xmlns:a16="http://schemas.microsoft.com/office/drawing/2014/main" id="{4F42891C-17B3-439B-9022-6D1EEE358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09" name="Ábra 208" descr="Felhasználó">
                  <a:extLst>
                    <a:ext uri="{FF2B5EF4-FFF2-40B4-BE49-F238E27FC236}">
                      <a16:creationId xmlns:a16="http://schemas.microsoft.com/office/drawing/2014/main" id="{A7F53074-3190-4E81-AC5E-3E27DBF890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200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10" name="Ábra 209" descr="Felhasználó">
                  <a:extLst>
                    <a:ext uri="{FF2B5EF4-FFF2-40B4-BE49-F238E27FC236}">
                      <a16:creationId xmlns:a16="http://schemas.microsoft.com/office/drawing/2014/main" id="{6606541B-74AC-491A-B207-3BEFA91016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17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11" name="Ábra 210" descr="Felhasználó">
                  <a:extLst>
                    <a:ext uri="{FF2B5EF4-FFF2-40B4-BE49-F238E27FC236}">
                      <a16:creationId xmlns:a16="http://schemas.microsoft.com/office/drawing/2014/main" id="{0422B341-6D9D-4976-904E-678A26A18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059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0" name="Ábra 229" descr="Felhasználó">
                  <a:extLst>
                    <a:ext uri="{FF2B5EF4-FFF2-40B4-BE49-F238E27FC236}">
                      <a16:creationId xmlns:a16="http://schemas.microsoft.com/office/drawing/2014/main" id="{DB6F1725-E362-40EE-AB70-4760A62DB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076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1" name="Ábra 230" descr="Felhasználó">
                  <a:extLst>
                    <a:ext uri="{FF2B5EF4-FFF2-40B4-BE49-F238E27FC236}">
                      <a16:creationId xmlns:a16="http://schemas.microsoft.com/office/drawing/2014/main" id="{FC837DBD-26EE-432E-B2FD-9069E63A6D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67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2" name="Ábra 231" descr="Felhasználó">
                  <a:extLst>
                    <a:ext uri="{FF2B5EF4-FFF2-40B4-BE49-F238E27FC236}">
                      <a16:creationId xmlns:a16="http://schemas.microsoft.com/office/drawing/2014/main" id="{F1E9B5FA-C895-4C32-830B-B860F4C700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1284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3" name="Ábra 232" descr="Felhasználó">
                  <a:extLst>
                    <a:ext uri="{FF2B5EF4-FFF2-40B4-BE49-F238E27FC236}">
                      <a16:creationId xmlns:a16="http://schemas.microsoft.com/office/drawing/2014/main" id="{C8858875-F0D5-4373-8399-3825E4D026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2126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34" name="Ábra 233" descr="Felhasználó">
                  <a:extLst>
                    <a:ext uri="{FF2B5EF4-FFF2-40B4-BE49-F238E27FC236}">
                      <a16:creationId xmlns:a16="http://schemas.microsoft.com/office/drawing/2014/main" id="{E82DE7EA-5FEB-4723-B4B6-3B03252C7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6143" y="6887820"/>
                  <a:ext cx="504831" cy="503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729" name="Csoportba foglalás 187">
              <a:extLst>
                <a:ext uri="{FF2B5EF4-FFF2-40B4-BE49-F238E27FC236}">
                  <a16:creationId xmlns:a16="http://schemas.microsoft.com/office/drawing/2014/main" id="{902A97BB-A6E4-40A5-B086-EEE781329C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4145" y="6953240"/>
              <a:ext cx="5805075" cy="507729"/>
              <a:chOff x="-16321" y="6950811"/>
              <a:chExt cx="5805075" cy="507729"/>
            </a:xfrm>
          </p:grpSpPr>
          <p:grpSp>
            <p:nvGrpSpPr>
              <p:cNvPr id="155730" name="Csoportba foglalás 188">
                <a:extLst>
                  <a:ext uri="{FF2B5EF4-FFF2-40B4-BE49-F238E27FC236}">
                    <a16:creationId xmlns:a16="http://schemas.microsoft.com/office/drawing/2014/main" id="{63032E85-509C-4B7C-9205-A610F90DB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99" name="Ábra 198" descr="Felhasználó">
                  <a:extLst>
                    <a:ext uri="{FF2B5EF4-FFF2-40B4-BE49-F238E27FC236}">
                      <a16:creationId xmlns:a16="http://schemas.microsoft.com/office/drawing/2014/main" id="{1006B301-0F04-4649-B463-EE75C458C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65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0" name="Ábra 199" descr="Felhasználó">
                  <a:extLst>
                    <a:ext uri="{FF2B5EF4-FFF2-40B4-BE49-F238E27FC236}">
                      <a16:creationId xmlns:a16="http://schemas.microsoft.com/office/drawing/2014/main" id="{B323932F-B963-4D6E-A9E5-0E5D069485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81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1" name="Ábra 200" descr="Felhasználó">
                  <a:extLst>
                    <a:ext uri="{FF2B5EF4-FFF2-40B4-BE49-F238E27FC236}">
                      <a16:creationId xmlns:a16="http://schemas.microsoft.com/office/drawing/2014/main" id="{2003AE91-8093-452A-BE4C-96852E492D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024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2" name="Ábra 201" descr="Felhasználó">
                  <a:extLst>
                    <a:ext uri="{FF2B5EF4-FFF2-40B4-BE49-F238E27FC236}">
                      <a16:creationId xmlns:a16="http://schemas.microsoft.com/office/drawing/2014/main" id="{5BC6F86A-0504-4D52-8252-840909796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040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3" name="Ábra 202" descr="Felhasználó">
                  <a:extLst>
                    <a:ext uri="{FF2B5EF4-FFF2-40B4-BE49-F238E27FC236}">
                      <a16:creationId xmlns:a16="http://schemas.microsoft.com/office/drawing/2014/main" id="{5D7C0F7B-69E5-49E9-B8B1-5C5BE9BCF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32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4" name="Ábra 203" descr="Felhasználó">
                  <a:extLst>
                    <a:ext uri="{FF2B5EF4-FFF2-40B4-BE49-F238E27FC236}">
                      <a16:creationId xmlns:a16="http://schemas.microsoft.com/office/drawing/2014/main" id="{480BF607-7448-4E9A-BA04-E49AE3718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248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5" name="Ábra 204" descr="Felhasználó">
                  <a:extLst>
                    <a:ext uri="{FF2B5EF4-FFF2-40B4-BE49-F238E27FC236}">
                      <a16:creationId xmlns:a16="http://schemas.microsoft.com/office/drawing/2014/main" id="{122E18E8-62E1-4D7F-A9E7-8063F9D5E1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091" y="688782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206" name="Ábra 205" descr="Felhasználó">
                  <a:extLst>
                    <a:ext uri="{FF2B5EF4-FFF2-40B4-BE49-F238E27FC236}">
                      <a16:creationId xmlns:a16="http://schemas.microsoft.com/office/drawing/2014/main" id="{BF56F128-68E0-4EE7-A27D-D0129384D4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107" y="6887820"/>
                  <a:ext cx="504831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731" name="Csoportba foglalás 189">
                <a:extLst>
                  <a:ext uri="{FF2B5EF4-FFF2-40B4-BE49-F238E27FC236}">
                    <a16:creationId xmlns:a16="http://schemas.microsoft.com/office/drawing/2014/main" id="{DF2B6DC3-7DC8-4B2E-A569-EC1FEAE82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191" name="Ábra 190" descr="Felhasználó">
                  <a:extLst>
                    <a:ext uri="{FF2B5EF4-FFF2-40B4-BE49-F238E27FC236}">
                      <a16:creationId xmlns:a16="http://schemas.microsoft.com/office/drawing/2014/main" id="{95E109CE-CABD-490B-8F06-73591EF70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717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2" name="Ábra 191" descr="Felhasználó">
                  <a:extLst>
                    <a:ext uri="{FF2B5EF4-FFF2-40B4-BE49-F238E27FC236}">
                      <a16:creationId xmlns:a16="http://schemas.microsoft.com/office/drawing/2014/main" id="{3EC665FC-3861-4D5B-B24C-E426A14A9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33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3" name="Ábra 192" descr="Felhasználó">
                  <a:extLst>
                    <a:ext uri="{FF2B5EF4-FFF2-40B4-BE49-F238E27FC236}">
                      <a16:creationId xmlns:a16="http://schemas.microsoft.com/office/drawing/2014/main" id="{8B80B7B9-2515-4F46-9E86-83FFC2DC2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76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4" name="Ábra 193" descr="Felhasználó">
                  <a:extLst>
                    <a:ext uri="{FF2B5EF4-FFF2-40B4-BE49-F238E27FC236}">
                      <a16:creationId xmlns:a16="http://schemas.microsoft.com/office/drawing/2014/main" id="{D21159AC-9C85-4421-842A-88A3DE68A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92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5" name="Ábra 194" descr="Felhasználó">
                  <a:extLst>
                    <a:ext uri="{FF2B5EF4-FFF2-40B4-BE49-F238E27FC236}">
                      <a16:creationId xmlns:a16="http://schemas.microsoft.com/office/drawing/2014/main" id="{CA434998-1C7B-4FFC-9143-3D265E369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84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6" name="Ábra 195" descr="Felhasználó">
                  <a:extLst>
                    <a:ext uri="{FF2B5EF4-FFF2-40B4-BE49-F238E27FC236}">
                      <a16:creationId xmlns:a16="http://schemas.microsoft.com/office/drawing/2014/main" id="{95995A3D-9022-45B1-BE6A-9804ED0D5E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800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7" name="Ábra 196" descr="Felhasználó">
                  <a:extLst>
                    <a:ext uri="{FF2B5EF4-FFF2-40B4-BE49-F238E27FC236}">
                      <a16:creationId xmlns:a16="http://schemas.microsoft.com/office/drawing/2014/main" id="{E52A48E9-2925-4D8A-A12B-410F9242A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643" y="6888570"/>
                  <a:ext cx="504831" cy="503800"/>
                </a:xfrm>
                <a:prstGeom prst="rect">
                  <a:avLst/>
                </a:prstGeom>
              </p:spPr>
            </p:pic>
            <p:pic>
              <p:nvPicPr>
                <p:cNvPr id="198" name="Ábra 197" descr="Felhasználó">
                  <a:extLst>
                    <a:ext uri="{FF2B5EF4-FFF2-40B4-BE49-F238E27FC236}">
                      <a16:creationId xmlns:a16="http://schemas.microsoft.com/office/drawing/2014/main" id="{764BF128-405F-4590-9D2A-DAE06713B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659" y="6888570"/>
                  <a:ext cx="504831" cy="5038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53" name="Csoportba foglalás 252">
            <a:extLst>
              <a:ext uri="{FF2B5EF4-FFF2-40B4-BE49-F238E27FC236}">
                <a16:creationId xmlns:a16="http://schemas.microsoft.com/office/drawing/2014/main" id="{A4A337D8-FCA7-491D-B09E-2F8149E5ABBB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6350000"/>
            <a:ext cx="11101387" cy="509588"/>
            <a:chOff x="-16321" y="6950811"/>
            <a:chExt cx="11101490" cy="510158"/>
          </a:xfrm>
        </p:grpSpPr>
        <p:grpSp>
          <p:nvGrpSpPr>
            <p:cNvPr id="155691" name="Csoportba foglalás 253">
              <a:extLst>
                <a:ext uri="{FF2B5EF4-FFF2-40B4-BE49-F238E27FC236}">
                  <a16:creationId xmlns:a16="http://schemas.microsoft.com/office/drawing/2014/main" id="{06D840FE-172C-4616-A2A1-72B401171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321" y="6950811"/>
              <a:ext cx="5805075" cy="507729"/>
              <a:chOff x="-16321" y="6950811"/>
              <a:chExt cx="5805075" cy="507729"/>
            </a:xfrm>
          </p:grpSpPr>
          <p:grpSp>
            <p:nvGrpSpPr>
              <p:cNvPr id="155710" name="Csoportba foglalás 292">
                <a:extLst>
                  <a:ext uri="{FF2B5EF4-FFF2-40B4-BE49-F238E27FC236}">
                    <a16:creationId xmlns:a16="http://schemas.microsoft.com/office/drawing/2014/main" id="{2211698E-DB22-446F-9A73-620A6C5D3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303" name="Ábra 302" descr="Felhasználó">
                  <a:extLst>
                    <a:ext uri="{FF2B5EF4-FFF2-40B4-BE49-F238E27FC236}">
                      <a16:creationId xmlns:a16="http://schemas.microsoft.com/office/drawing/2014/main" id="{2EBB0016-890C-44AB-A60C-DB7B0619B6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48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4" name="Ábra 303" descr="Felhasználó">
                  <a:extLst>
                    <a:ext uri="{FF2B5EF4-FFF2-40B4-BE49-F238E27FC236}">
                      <a16:creationId xmlns:a16="http://schemas.microsoft.com/office/drawing/2014/main" id="{68D29D93-E301-4350-90EE-839087C587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663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5" name="Ábra 304" descr="Felhasználó">
                  <a:extLst>
                    <a:ext uri="{FF2B5EF4-FFF2-40B4-BE49-F238E27FC236}">
                      <a16:creationId xmlns:a16="http://schemas.microsoft.com/office/drawing/2014/main" id="{D00E6826-A8DA-4C84-904B-212D4E944A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05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6" name="Ábra 305" descr="Felhasználó">
                  <a:extLst>
                    <a:ext uri="{FF2B5EF4-FFF2-40B4-BE49-F238E27FC236}">
                      <a16:creationId xmlns:a16="http://schemas.microsoft.com/office/drawing/2014/main" id="{42D46238-FEBF-4E5A-8362-E6A846C22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20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7" name="Ábra 306" descr="Felhasználó">
                  <a:extLst>
                    <a:ext uri="{FF2B5EF4-FFF2-40B4-BE49-F238E27FC236}">
                      <a16:creationId xmlns:a16="http://schemas.microsoft.com/office/drawing/2014/main" id="{7C2B68F6-49CA-4AC3-B330-157C8A4E34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11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8" name="Ábra 307" descr="Felhasználó">
                  <a:extLst>
                    <a:ext uri="{FF2B5EF4-FFF2-40B4-BE49-F238E27FC236}">
                      <a16:creationId xmlns:a16="http://schemas.microsoft.com/office/drawing/2014/main" id="{CDC6F5A9-52F3-4D50-9580-80B7C064C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27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9" name="Ábra 308" descr="Felhasználó">
                  <a:extLst>
                    <a:ext uri="{FF2B5EF4-FFF2-40B4-BE49-F238E27FC236}">
                      <a16:creationId xmlns:a16="http://schemas.microsoft.com/office/drawing/2014/main" id="{8E804A20-8067-4623-BBE9-7F2C3A6787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568" y="68870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16" name="Ábra 315" descr="Felhasználó">
                  <a:extLst>
                    <a:ext uri="{FF2B5EF4-FFF2-40B4-BE49-F238E27FC236}">
                      <a16:creationId xmlns:a16="http://schemas.microsoft.com/office/drawing/2014/main" id="{3B86CAE9-BFC6-4BA3-991B-B8C531EB9F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583" y="6887070"/>
                  <a:ext cx="504830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711" name="Csoportba foglalás 293">
                <a:extLst>
                  <a:ext uri="{FF2B5EF4-FFF2-40B4-BE49-F238E27FC236}">
                    <a16:creationId xmlns:a16="http://schemas.microsoft.com/office/drawing/2014/main" id="{5B428A37-0258-41F5-86DE-C8AA83DDD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95" name="Ábra 294" descr="Felhasználó">
                  <a:extLst>
                    <a:ext uri="{FF2B5EF4-FFF2-40B4-BE49-F238E27FC236}">
                      <a16:creationId xmlns:a16="http://schemas.microsoft.com/office/drawing/2014/main" id="{11779B0F-E7EA-4DE0-931E-6CAA91531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191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6" name="Ábra 295" descr="Felhasználó">
                  <a:extLst>
                    <a:ext uri="{FF2B5EF4-FFF2-40B4-BE49-F238E27FC236}">
                      <a16:creationId xmlns:a16="http://schemas.microsoft.com/office/drawing/2014/main" id="{F59C72A0-881E-40C4-864D-7D0B6412D0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20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7" name="Ábra 296" descr="Felhasználó">
                  <a:extLst>
                    <a:ext uri="{FF2B5EF4-FFF2-40B4-BE49-F238E27FC236}">
                      <a16:creationId xmlns:a16="http://schemas.microsoft.com/office/drawing/2014/main" id="{4441D2B7-4C61-4B1C-BF3D-23356163D4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6048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8" name="Ábra 297" descr="Felhasználó">
                  <a:extLst>
                    <a:ext uri="{FF2B5EF4-FFF2-40B4-BE49-F238E27FC236}">
                      <a16:creationId xmlns:a16="http://schemas.microsoft.com/office/drawing/2014/main" id="{177053FD-399E-4FCD-AC03-70373C0B84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0063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9" name="Ábra 298" descr="Felhasználó">
                  <a:extLst>
                    <a:ext uri="{FF2B5EF4-FFF2-40B4-BE49-F238E27FC236}">
                      <a16:creationId xmlns:a16="http://schemas.microsoft.com/office/drawing/2014/main" id="{A9C77866-ACD4-4F0E-99C8-A3B5D284D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7254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0" name="Ábra 299" descr="Felhasználó">
                  <a:extLst>
                    <a:ext uri="{FF2B5EF4-FFF2-40B4-BE49-F238E27FC236}">
                      <a16:creationId xmlns:a16="http://schemas.microsoft.com/office/drawing/2014/main" id="{CA30B520-81C1-4500-936A-186EBE48A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1270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1" name="Ábra 300" descr="Felhasználó">
                  <a:extLst>
                    <a:ext uri="{FF2B5EF4-FFF2-40B4-BE49-F238E27FC236}">
                      <a16:creationId xmlns:a16="http://schemas.microsoft.com/office/drawing/2014/main" id="{DBECCF01-25F9-422B-8911-E9E32EAC9A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2111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302" name="Ábra 301" descr="Felhasználó">
                  <a:extLst>
                    <a:ext uri="{FF2B5EF4-FFF2-40B4-BE49-F238E27FC236}">
                      <a16:creationId xmlns:a16="http://schemas.microsoft.com/office/drawing/2014/main" id="{D4FE5A6A-2A63-4B1C-A0DE-3D28DB4A9C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6126" y="6887820"/>
                  <a:ext cx="504830" cy="503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5692" name="Csoportba foglalás 254">
              <a:extLst>
                <a:ext uri="{FF2B5EF4-FFF2-40B4-BE49-F238E27FC236}">
                  <a16:creationId xmlns:a16="http://schemas.microsoft.com/office/drawing/2014/main" id="{C444A9B9-B361-4928-B5EA-A15770E01D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4145" y="6953240"/>
              <a:ext cx="5451024" cy="507729"/>
              <a:chOff x="-16321" y="6950811"/>
              <a:chExt cx="5451024" cy="507729"/>
            </a:xfrm>
          </p:grpSpPr>
          <p:grpSp>
            <p:nvGrpSpPr>
              <p:cNvPr id="155693" name="Csoportba foglalás 256">
                <a:extLst>
                  <a:ext uri="{FF2B5EF4-FFF2-40B4-BE49-F238E27FC236}">
                    <a16:creationId xmlns:a16="http://schemas.microsoft.com/office/drawing/2014/main" id="{7121FB4C-F2FA-4D01-8DD2-739871BB8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6321" y="6950811"/>
                <a:ext cx="2979842" cy="505300"/>
                <a:chOff x="390648" y="6887070"/>
                <a:chExt cx="2979842" cy="505300"/>
              </a:xfrm>
            </p:grpSpPr>
            <p:pic>
              <p:nvPicPr>
                <p:cNvPr id="285" name="Ábra 284" descr="Felhasználó">
                  <a:extLst>
                    <a:ext uri="{FF2B5EF4-FFF2-40B4-BE49-F238E27FC236}">
                      <a16:creationId xmlns:a16="http://schemas.microsoft.com/office/drawing/2014/main" id="{1A742D5F-CB26-4BBA-A8BB-D846DC38D8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14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6" name="Ábra 285" descr="Felhasználó">
                  <a:extLst>
                    <a:ext uri="{FF2B5EF4-FFF2-40B4-BE49-F238E27FC236}">
                      <a16:creationId xmlns:a16="http://schemas.microsoft.com/office/drawing/2014/main" id="{9AE1A8E9-180B-4017-AD3E-9173F5D35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162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7" name="Ábra 286" descr="Felhasználó">
                  <a:extLst>
                    <a:ext uri="{FF2B5EF4-FFF2-40B4-BE49-F238E27FC236}">
                      <a16:creationId xmlns:a16="http://schemas.microsoft.com/office/drawing/2014/main" id="{293F25BD-8F6C-42D5-A220-82F444C91D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003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8" name="Ábra 287" descr="Felhasználó">
                  <a:extLst>
                    <a:ext uri="{FF2B5EF4-FFF2-40B4-BE49-F238E27FC236}">
                      <a16:creationId xmlns:a16="http://schemas.microsoft.com/office/drawing/2014/main" id="{6885B21F-B05D-4D98-9741-797F3EF11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019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9" name="Ábra 288" descr="Felhasználó">
                  <a:extLst>
                    <a:ext uri="{FF2B5EF4-FFF2-40B4-BE49-F238E27FC236}">
                      <a16:creationId xmlns:a16="http://schemas.microsoft.com/office/drawing/2014/main" id="{A975E097-85FC-43DD-85AB-0A47149D9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209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0" name="Ábra 289" descr="Felhasználó">
                  <a:extLst>
                    <a:ext uri="{FF2B5EF4-FFF2-40B4-BE49-F238E27FC236}">
                      <a16:creationId xmlns:a16="http://schemas.microsoft.com/office/drawing/2014/main" id="{33A44F27-10CB-4390-948B-5F958F43A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22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1" name="Ábra 290" descr="Felhasználó">
                  <a:extLst>
                    <a:ext uri="{FF2B5EF4-FFF2-40B4-BE49-F238E27FC236}">
                      <a16:creationId xmlns:a16="http://schemas.microsoft.com/office/drawing/2014/main" id="{393E7F6D-9962-4514-BAA0-FE5053ED8C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066" y="688782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92" name="Ábra 291" descr="Felhasználó">
                  <a:extLst>
                    <a:ext uri="{FF2B5EF4-FFF2-40B4-BE49-F238E27FC236}">
                      <a16:creationId xmlns:a16="http://schemas.microsoft.com/office/drawing/2014/main" id="{DD1A7E6D-D898-488B-A5F6-94E7D65E9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65082" y="6887820"/>
                  <a:ext cx="504830" cy="503800"/>
                </a:xfrm>
                <a:prstGeom prst="rect">
                  <a:avLst/>
                </a:prstGeom>
              </p:spPr>
            </p:pic>
          </p:grpSp>
          <p:grpSp>
            <p:nvGrpSpPr>
              <p:cNvPr id="155694" name="Csoportba foglalás 257">
                <a:extLst>
                  <a:ext uri="{FF2B5EF4-FFF2-40B4-BE49-F238E27FC236}">
                    <a16:creationId xmlns:a16="http://schemas.microsoft.com/office/drawing/2014/main" id="{007E750C-DAC1-48E1-915C-FE9BB43924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8912" y="6953240"/>
                <a:ext cx="2625791" cy="505300"/>
                <a:chOff x="390648" y="6887070"/>
                <a:chExt cx="2625791" cy="505300"/>
              </a:xfrm>
            </p:grpSpPr>
            <p:pic>
              <p:nvPicPr>
                <p:cNvPr id="259" name="Ábra 258" descr="Felhasználó">
                  <a:extLst>
                    <a:ext uri="{FF2B5EF4-FFF2-40B4-BE49-F238E27FC236}">
                      <a16:creationId xmlns:a16="http://schemas.microsoft.com/office/drawing/2014/main" id="{E89F5D9E-04EA-4FFB-B1E4-CE9FFDFFCB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689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0" name="Ábra 259" descr="Felhasználó">
                  <a:extLst>
                    <a:ext uri="{FF2B5EF4-FFF2-40B4-BE49-F238E27FC236}">
                      <a16:creationId xmlns:a16="http://schemas.microsoft.com/office/drawing/2014/main" id="{AA6A6AA2-7967-4439-BB82-DACD75F6BC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05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1" name="Ábra 260" descr="Felhasználó">
                  <a:extLst>
                    <a:ext uri="{FF2B5EF4-FFF2-40B4-BE49-F238E27FC236}">
                      <a16:creationId xmlns:a16="http://schemas.microsoft.com/office/drawing/2014/main" id="{66FC83D0-BC1E-4C2F-A872-1EEA03F88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46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4" name="Ábra 263" descr="Felhasználó">
                  <a:extLst>
                    <a:ext uri="{FF2B5EF4-FFF2-40B4-BE49-F238E27FC236}">
                      <a16:creationId xmlns:a16="http://schemas.microsoft.com/office/drawing/2014/main" id="{22CF4C85-44D9-4305-A35C-2041F508C6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9562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5" name="Ábra 264" descr="Felhasználó">
                  <a:extLst>
                    <a:ext uri="{FF2B5EF4-FFF2-40B4-BE49-F238E27FC236}">
                      <a16:creationId xmlns:a16="http://schemas.microsoft.com/office/drawing/2014/main" id="{0CCAEC5F-90D2-4C2B-AB3D-BD01AC7C3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06752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66" name="Ábra 265" descr="Felhasználó">
                  <a:extLst>
                    <a:ext uri="{FF2B5EF4-FFF2-40B4-BE49-F238E27FC236}">
                      <a16:creationId xmlns:a16="http://schemas.microsoft.com/office/drawing/2014/main" id="{A642B13C-DB8B-4072-9A2F-3045E590E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0769" y="6888570"/>
                  <a:ext cx="504830" cy="503800"/>
                </a:xfrm>
                <a:prstGeom prst="rect">
                  <a:avLst/>
                </a:prstGeom>
              </p:spPr>
            </p:pic>
            <p:pic>
              <p:nvPicPr>
                <p:cNvPr id="283" name="Ábra 282" descr="Felhasználó">
                  <a:extLst>
                    <a:ext uri="{FF2B5EF4-FFF2-40B4-BE49-F238E27FC236}">
                      <a16:creationId xmlns:a16="http://schemas.microsoft.com/office/drawing/2014/main" id="{3C8DA5C9-3E5D-4234-B3C1-3F8336D5C2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1609" y="6888570"/>
                  <a:ext cx="504830" cy="503800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>
            <a:extLst>
              <a:ext uri="{FF2B5EF4-FFF2-40B4-BE49-F238E27FC236}">
                <a16:creationId xmlns:a16="http://schemas.microsoft.com/office/drawing/2014/main" id="{0FB3C6D9-BDB3-4719-A3A7-7BCB14C6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13004800" cy="705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BBB9C33-7328-4242-9284-1702DDC0BCCA}"/>
              </a:ext>
            </a:extLst>
          </p:cNvPr>
          <p:cNvSpPr txBox="1"/>
          <p:nvPr/>
        </p:nvSpPr>
        <p:spPr>
          <a:xfrm>
            <a:off x="690465" y="239925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Karrier jutalékok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 descr="Kép 192">
            <a:extLst>
              <a:ext uri="{FF2B5EF4-FFF2-40B4-BE49-F238E27FC236}">
                <a16:creationId xmlns:a16="http://schemas.microsoft.com/office/drawing/2014/main" id="{CD944AE2-AC54-4AC5-A40D-E9F0936E2B46}"/>
              </a:ext>
            </a:extLst>
          </p:cNvPr>
          <p:cNvSpPr/>
          <p:nvPr/>
        </p:nvSpPr>
        <p:spPr>
          <a:xfrm>
            <a:off x="-777875" y="-34925"/>
            <a:ext cx="14478000" cy="9844088"/>
          </a:xfrm>
          <a:prstGeom prst="rect">
            <a:avLst/>
          </a:prstGeom>
          <a:ln w="12700">
            <a:miter lim="400000"/>
          </a:ln>
        </p:spPr>
        <p:txBody>
          <a:bodyPr lIns="45716" tIns="45716" rIns="45716" bIns="45716" anchor="ctr"/>
          <a:lstStyle/>
          <a:p>
            <a:pPr defTabSz="914307">
              <a:defRPr/>
            </a:pPr>
            <a:endParaRPr kern="0">
              <a:latin typeface="MetaPro-Black" panose="02000503050000020004" pitchFamily="50" charset="0"/>
              <a:ea typeface="Arial" charset="0"/>
              <a:cs typeface="Arial"/>
              <a:sym typeface="Arial"/>
            </a:endParaRPr>
          </a:p>
        </p:txBody>
      </p:sp>
      <p:pic>
        <p:nvPicPr>
          <p:cNvPr id="158723" name="image23.png">
            <a:extLst>
              <a:ext uri="{FF2B5EF4-FFF2-40B4-BE49-F238E27FC236}">
                <a16:creationId xmlns:a16="http://schemas.microsoft.com/office/drawing/2014/main" id="{DA3EF92D-E5C7-48F4-BACC-0DB68DFB2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513"/>
            <a:ext cx="13004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1253B-9F8F-4A22-BA7C-E7F66E81FD2E}"/>
              </a:ext>
            </a:extLst>
          </p:cNvPr>
          <p:cNvSpPr txBox="1"/>
          <p:nvPr/>
        </p:nvSpPr>
        <p:spPr>
          <a:xfrm>
            <a:off x="2442411" y="2253984"/>
            <a:ext cx="2126536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FFFFFF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KARRIER SZINTEK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040-BDD3-4245-BCDC-5CEFD4BEBA99}"/>
              </a:ext>
            </a:extLst>
          </p:cNvPr>
          <p:cNvSpPr txBox="1"/>
          <p:nvPr/>
        </p:nvSpPr>
        <p:spPr>
          <a:xfrm>
            <a:off x="6235790" y="2088065"/>
            <a:ext cx="1587927" cy="705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algn="ctr" defTabSz="914307">
              <a:defRPr/>
            </a:pPr>
            <a:r>
              <a:rPr lang="hu-HU" sz="1991" kern="0" dirty="0">
                <a:solidFill>
                  <a:srgbClr val="FFFFFF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KARRIER</a:t>
            </a:r>
          </a:p>
          <a:p>
            <a:pPr algn="ctr" defTabSz="914307">
              <a:defRPr/>
            </a:pPr>
            <a:r>
              <a:rPr lang="hu-HU" sz="1991" kern="0" dirty="0">
                <a:solidFill>
                  <a:srgbClr val="FFFFFF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JUTALÉK / PV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D83A5-4314-47F9-B25E-8E15B9856C4B}"/>
              </a:ext>
            </a:extLst>
          </p:cNvPr>
          <p:cNvSpPr txBox="1"/>
          <p:nvPr/>
        </p:nvSpPr>
        <p:spPr>
          <a:xfrm>
            <a:off x="9319932" y="2088065"/>
            <a:ext cx="1365109" cy="7050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algn="ctr" defTabSz="914307">
              <a:defRPr/>
            </a:pPr>
            <a:r>
              <a:rPr lang="hu-HU" sz="1991" kern="0" dirty="0">
                <a:solidFill>
                  <a:srgbClr val="FFFFFF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MATCHING</a:t>
            </a:r>
          </a:p>
          <a:p>
            <a:pPr algn="ctr" defTabSz="914307">
              <a:defRPr/>
            </a:pPr>
            <a:r>
              <a:rPr lang="hu-HU" sz="1991" kern="0" dirty="0">
                <a:solidFill>
                  <a:srgbClr val="FFFFFF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BONUS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B01AA9-2176-4537-8ED2-C0C8B44A229D}"/>
              </a:ext>
            </a:extLst>
          </p:cNvPr>
          <p:cNvSpPr txBox="1"/>
          <p:nvPr/>
        </p:nvSpPr>
        <p:spPr>
          <a:xfrm>
            <a:off x="3861039" y="3121490"/>
            <a:ext cx="44819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BC712D-746D-4C81-90DF-7070A4345836}"/>
              </a:ext>
            </a:extLst>
          </p:cNvPr>
          <p:cNvSpPr txBox="1"/>
          <p:nvPr/>
        </p:nvSpPr>
        <p:spPr>
          <a:xfrm>
            <a:off x="3861039" y="3891991"/>
            <a:ext cx="48025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66AA8-D6AB-4729-A74A-845AF9058A8C}"/>
              </a:ext>
            </a:extLst>
          </p:cNvPr>
          <p:cNvSpPr txBox="1"/>
          <p:nvPr/>
        </p:nvSpPr>
        <p:spPr>
          <a:xfrm>
            <a:off x="3863747" y="4661305"/>
            <a:ext cx="470634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13DF4-7FF4-40A0-ADFE-2BFDF5660570}"/>
              </a:ext>
            </a:extLst>
          </p:cNvPr>
          <p:cNvSpPr txBox="1"/>
          <p:nvPr/>
        </p:nvSpPr>
        <p:spPr>
          <a:xfrm>
            <a:off x="3861039" y="5415907"/>
            <a:ext cx="475443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25701-4485-4CC4-AC4E-46C7D877114F}"/>
              </a:ext>
            </a:extLst>
          </p:cNvPr>
          <p:cNvSpPr txBox="1"/>
          <p:nvPr/>
        </p:nvSpPr>
        <p:spPr>
          <a:xfrm>
            <a:off x="3861037" y="6162696"/>
            <a:ext cx="465825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A9271-0F71-4921-8E05-173EF3D6ED88}"/>
              </a:ext>
            </a:extLst>
          </p:cNvPr>
          <p:cNvSpPr txBox="1"/>
          <p:nvPr/>
        </p:nvSpPr>
        <p:spPr>
          <a:xfrm>
            <a:off x="3861036" y="6921519"/>
            <a:ext cx="483458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98A30-3F9B-4896-B103-57349EF45655}"/>
              </a:ext>
            </a:extLst>
          </p:cNvPr>
          <p:cNvSpPr txBox="1"/>
          <p:nvPr/>
        </p:nvSpPr>
        <p:spPr>
          <a:xfrm>
            <a:off x="3861036" y="7676124"/>
            <a:ext cx="44819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7/7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047E2-02A8-4232-A2FC-2C5A541C5FBB}"/>
              </a:ext>
            </a:extLst>
          </p:cNvPr>
          <p:cNvSpPr txBox="1"/>
          <p:nvPr/>
        </p:nvSpPr>
        <p:spPr>
          <a:xfrm>
            <a:off x="6649756" y="6145847"/>
            <a:ext cx="760778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750 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3825C-8D5A-4B15-A907-FDF9C15F19A2}"/>
              </a:ext>
            </a:extLst>
          </p:cNvPr>
          <p:cNvSpPr txBox="1"/>
          <p:nvPr/>
        </p:nvSpPr>
        <p:spPr>
          <a:xfrm>
            <a:off x="6649756" y="6914639"/>
            <a:ext cx="81688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900 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CC1D4-E398-4A73-B5FB-4AA8F76D77C6}"/>
              </a:ext>
            </a:extLst>
          </p:cNvPr>
          <p:cNvSpPr txBox="1"/>
          <p:nvPr/>
        </p:nvSpPr>
        <p:spPr>
          <a:xfrm>
            <a:off x="6649756" y="5419998"/>
            <a:ext cx="81688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600 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F0D8D-50F1-4B21-9D1C-72F9282B7B49}"/>
              </a:ext>
            </a:extLst>
          </p:cNvPr>
          <p:cNvSpPr txBox="1"/>
          <p:nvPr/>
        </p:nvSpPr>
        <p:spPr>
          <a:xfrm>
            <a:off x="6649756" y="4654917"/>
            <a:ext cx="78482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450 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EEC76-312A-40AB-9F08-51AA46A8EDF2}"/>
              </a:ext>
            </a:extLst>
          </p:cNvPr>
          <p:cNvSpPr txBox="1"/>
          <p:nvPr/>
        </p:nvSpPr>
        <p:spPr>
          <a:xfrm>
            <a:off x="6637724" y="3880946"/>
            <a:ext cx="81688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300 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8697A2-2462-4125-B1CD-99C9E9C04A76}"/>
              </a:ext>
            </a:extLst>
          </p:cNvPr>
          <p:cNvSpPr txBox="1"/>
          <p:nvPr/>
        </p:nvSpPr>
        <p:spPr>
          <a:xfrm>
            <a:off x="6637724" y="3116584"/>
            <a:ext cx="75276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150 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F69424-80DF-41AF-B49A-8BC88B7F2A1B}"/>
              </a:ext>
            </a:extLst>
          </p:cNvPr>
          <p:cNvSpPr txBox="1"/>
          <p:nvPr/>
        </p:nvSpPr>
        <p:spPr>
          <a:xfrm>
            <a:off x="6086300" y="7676124"/>
            <a:ext cx="193257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1050 Ft + Jogdíj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CA4690-DC18-4785-84CA-D6FCDF214691}"/>
              </a:ext>
            </a:extLst>
          </p:cNvPr>
          <p:cNvSpPr txBox="1"/>
          <p:nvPr/>
        </p:nvSpPr>
        <p:spPr>
          <a:xfrm>
            <a:off x="9773497" y="3132987"/>
            <a:ext cx="504297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3 %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A5895-2D99-4898-99FB-332F560D8C77}"/>
              </a:ext>
            </a:extLst>
          </p:cNvPr>
          <p:cNvSpPr txBox="1"/>
          <p:nvPr/>
        </p:nvSpPr>
        <p:spPr>
          <a:xfrm>
            <a:off x="9773497" y="3884818"/>
            <a:ext cx="533151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6 %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43D65A-4223-4D48-AAE8-20EF1639AA8F}"/>
              </a:ext>
            </a:extLst>
          </p:cNvPr>
          <p:cNvSpPr txBox="1"/>
          <p:nvPr/>
        </p:nvSpPr>
        <p:spPr>
          <a:xfrm>
            <a:off x="9773497" y="4661030"/>
            <a:ext cx="512312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9 %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1985BF-361A-4702-935A-B5EB499248EA}"/>
              </a:ext>
            </a:extLst>
          </p:cNvPr>
          <p:cNvSpPr txBox="1"/>
          <p:nvPr/>
        </p:nvSpPr>
        <p:spPr>
          <a:xfrm>
            <a:off x="9700560" y="5414450"/>
            <a:ext cx="626125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12 %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0D2FF5-6131-4E00-B8BF-F855261D51EE}"/>
              </a:ext>
            </a:extLst>
          </p:cNvPr>
          <p:cNvSpPr txBox="1"/>
          <p:nvPr/>
        </p:nvSpPr>
        <p:spPr>
          <a:xfrm>
            <a:off x="9693810" y="6156946"/>
            <a:ext cx="611698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15 %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B1A2E-ED68-484E-9995-4B4A0426C448}"/>
              </a:ext>
            </a:extLst>
          </p:cNvPr>
          <p:cNvSpPr txBox="1"/>
          <p:nvPr/>
        </p:nvSpPr>
        <p:spPr>
          <a:xfrm>
            <a:off x="9699385" y="6922568"/>
            <a:ext cx="637346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18 %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4D1A24-632F-4115-B284-6076B1536D84}"/>
              </a:ext>
            </a:extLst>
          </p:cNvPr>
          <p:cNvSpPr txBox="1"/>
          <p:nvPr/>
        </p:nvSpPr>
        <p:spPr>
          <a:xfrm>
            <a:off x="9695838" y="7687341"/>
            <a:ext cx="626125" cy="398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6" tIns="45716" rIns="45716" bIns="45716" spcCol="26787">
            <a:spAutoFit/>
          </a:bodyPr>
          <a:lstStyle/>
          <a:p>
            <a:pPr defTabSz="914307">
              <a:defRPr/>
            </a:pPr>
            <a:r>
              <a:rPr lang="hu-HU" sz="1991" kern="0" dirty="0">
                <a:solidFill>
                  <a:srgbClr val="484848"/>
                </a:solidFill>
                <a:latin typeface="MetaPro-Black" panose="02000503050000020004" pitchFamily="50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21 %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1168969A-D253-4CD5-A8D3-6EFCA95F8BE0}"/>
              </a:ext>
            </a:extLst>
          </p:cNvPr>
          <p:cNvSpPr txBox="1"/>
          <p:nvPr/>
        </p:nvSpPr>
        <p:spPr>
          <a:xfrm>
            <a:off x="690465" y="239925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Igazgatói jutalékok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hape 412" descr="Kép 229">
            <a:extLst>
              <a:ext uri="{FF2B5EF4-FFF2-40B4-BE49-F238E27FC236}">
                <a16:creationId xmlns:a16="http://schemas.microsoft.com/office/drawing/2014/main" id="{EC2BE584-C276-4414-BB54-445350A9C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673" tIns="45673" rIns="45673" bIns="45673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415" name="Shape 415" descr="CustomShape 3">
            <a:extLst>
              <a:ext uri="{FF2B5EF4-FFF2-40B4-BE49-F238E27FC236}">
                <a16:creationId xmlns:a16="http://schemas.microsoft.com/office/drawing/2014/main" id="{71926CDB-EA81-4883-A92B-AD667A57A141}"/>
              </a:ext>
            </a:extLst>
          </p:cNvPr>
          <p:cNvSpPr/>
          <p:nvPr/>
        </p:nvSpPr>
        <p:spPr>
          <a:xfrm>
            <a:off x="2268538" y="2189163"/>
            <a:ext cx="8489950" cy="6445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4944" tIns="44944" rIns="44944" bIns="44944">
            <a:spAutoFit/>
          </a:bodyPr>
          <a:lstStyle>
            <a:lvl1pPr>
              <a:defRPr sz="3600" spc="-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B</a:t>
            </a:r>
            <a:r>
              <a:rPr lang="hu-HU"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USINESS</a:t>
            </a: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 33</a:t>
            </a:r>
            <a:r>
              <a:rPr lang="hu-HU"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-as modell ára:</a:t>
            </a:r>
            <a:r>
              <a:rPr kern="0" dirty="0">
                <a:latin typeface="MetaPro-Black" panose="02000503050000020004" pitchFamily="50" charset="0"/>
                <a:ea typeface="Times New Roman" charset="0"/>
                <a:cs typeface="Times New Roman" charset="0"/>
              </a:rPr>
              <a:t>   375.000 Ft</a:t>
            </a:r>
          </a:p>
        </p:txBody>
      </p:sp>
      <p:pic>
        <p:nvPicPr>
          <p:cNvPr id="159748" name="image29.png">
            <a:extLst>
              <a:ext uri="{FF2B5EF4-FFF2-40B4-BE49-F238E27FC236}">
                <a16:creationId xmlns:a16="http://schemas.microsoft.com/office/drawing/2014/main" id="{CE7BA23C-7097-4D5A-AE82-10C739711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5311775"/>
            <a:ext cx="4975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159749" name="Csoportba foglalás 1">
            <a:extLst>
              <a:ext uri="{FF2B5EF4-FFF2-40B4-BE49-F238E27FC236}">
                <a16:creationId xmlns:a16="http://schemas.microsoft.com/office/drawing/2014/main" id="{668B2D7F-2F70-4DA0-9A79-611550C4B57C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016250"/>
            <a:ext cx="8521700" cy="2041525"/>
            <a:chOff x="2268538" y="2768297"/>
            <a:chExt cx="8521384" cy="2041657"/>
          </a:xfrm>
        </p:grpSpPr>
        <p:sp>
          <p:nvSpPr>
            <p:cNvPr id="159752" name="Shape 414" descr="CustomShape 2">
              <a:extLst>
                <a:ext uri="{FF2B5EF4-FFF2-40B4-BE49-F238E27FC236}">
                  <a16:creationId xmlns:a16="http://schemas.microsoft.com/office/drawing/2014/main" id="{C2CADF4D-96E6-48DA-A245-1E9947EB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447" y="2768297"/>
              <a:ext cx="7991475" cy="204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761" tIns="50761" rIns="50761" bIns="50761" anchor="ctr">
              <a:spAutoFit/>
            </a:bodyPr>
            <a:lstStyle>
              <a:lvl1pPr marL="1588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hu-HU" sz="2800">
                  <a:solidFill>
                    <a:srgbClr val="666666"/>
                  </a:solidFill>
                  <a:latin typeface="MetaPro-Black" panose="02000503050000020004" pitchFamily="50" charset="0"/>
                  <a:cs typeface="Times New Roman" panose="02020603050405020304" pitchFamily="18" charset="0"/>
                  <a:sym typeface="Roboto Regular"/>
                </a:rPr>
                <a:t>Azonnal jövedelem az I. kategóriába</a:t>
              </a:r>
              <a:endParaRPr lang="hu-HU" altLang="hu-HU" sz="2800">
                <a:solidFill>
                  <a:srgbClr val="333333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endParaRPr>
            </a:p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hu-HU" sz="2800" b="1">
                  <a:solidFill>
                    <a:srgbClr val="484848"/>
                  </a:solidFill>
                  <a:latin typeface="MetaPro-Black" panose="02000503050000020004" pitchFamily="50" charset="0"/>
                  <a:cs typeface="Times New Roman" panose="02020603050405020304" pitchFamily="18" charset="0"/>
                  <a:sym typeface="Roboto Regular"/>
                </a:rPr>
                <a:t>Visszakapható foglaló: </a:t>
              </a:r>
              <a:r>
                <a:rPr lang="hu-HU" altLang="hu-HU" sz="2800" b="1">
                  <a:solidFill>
                    <a:srgbClr val="DE006E"/>
                  </a:solidFill>
                  <a:latin typeface="MetaPro-Black" panose="02000503050000020004" pitchFamily="50" charset="0"/>
                  <a:cs typeface="Times New Roman" panose="02020603050405020304" pitchFamily="18" charset="0"/>
                  <a:sym typeface="Roboto Regular"/>
                </a:rPr>
                <a:t>495.000 Ft.</a:t>
              </a:r>
              <a:endParaRPr lang="hu-HU" altLang="hu-HU" sz="2800" b="1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  <a:sym typeface="Roboto Regular"/>
              </a:endParaRPr>
            </a:p>
            <a:p>
              <a:pPr eaLnBrk="1">
                <a:lnSpc>
                  <a:spcPct val="150000"/>
                </a:lnSpc>
              </a:pPr>
              <a:r>
                <a:rPr lang="hu-HU" altLang="hu-HU" sz="2800">
                  <a:solidFill>
                    <a:srgbClr val="666666"/>
                  </a:solidFill>
                  <a:latin typeface="MetaPro-Black" panose="02000503050000020004" pitchFamily="50" charset="0"/>
                  <a:cs typeface="Times New Roman" panose="02020603050405020304" pitchFamily="18" charset="0"/>
                </a:rPr>
                <a:t>Lehetőség a PP-k automatikus elhelyezésére</a:t>
              </a:r>
              <a:endParaRPr lang="hu-HU" altLang="hu-HU">
                <a:solidFill>
                  <a:srgbClr val="666666"/>
                </a:solidFill>
                <a:latin typeface="MetaPro-Black" panose="02000503050000020004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59753" name="Shape 320" descr="CustomShape 3">
              <a:extLst>
                <a:ext uri="{FF2B5EF4-FFF2-40B4-BE49-F238E27FC236}">
                  <a16:creationId xmlns:a16="http://schemas.microsoft.com/office/drawing/2014/main" id="{64EC0B46-863E-42F8-96DA-4039AA8DE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3213100"/>
              <a:ext cx="142875" cy="144463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endParaRPr lang="hu-HU" altLang="hu-HU">
                <a:latin typeface="MetaPro-Black" panose="02000503050000020004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59754" name="Shape 320" descr="CustomShape 3">
              <a:extLst>
                <a:ext uri="{FF2B5EF4-FFF2-40B4-BE49-F238E27FC236}">
                  <a16:creationId xmlns:a16="http://schemas.microsoft.com/office/drawing/2014/main" id="{79A6BA4D-A964-42EF-A476-508FDA8B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386715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/>
              <a:endParaRPr lang="hu-HU" altLang="hu-HU">
                <a:latin typeface="MetaPro-Black" panose="02000503050000020004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C3725ED-A207-4B00-ACAB-1A797C64ED96}"/>
              </a:ext>
            </a:extLst>
          </p:cNvPr>
          <p:cNvSpPr txBox="1"/>
          <p:nvPr/>
        </p:nvSpPr>
        <p:spPr>
          <a:xfrm>
            <a:off x="2482850" y="492002"/>
            <a:ext cx="845586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Másolható üzleti modell </a:t>
            </a:r>
          </a:p>
        </p:txBody>
      </p:sp>
      <p:sp>
        <p:nvSpPr>
          <p:cNvPr id="159751" name="Shape 320" descr="CustomShape 3">
            <a:extLst>
              <a:ext uri="{FF2B5EF4-FFF2-40B4-BE49-F238E27FC236}">
                <a16:creationId xmlns:a16="http://schemas.microsoft.com/office/drawing/2014/main" id="{B4912A20-7360-4CCF-8830-1F56EE3D2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4679950"/>
            <a:ext cx="142875" cy="144463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hu-HU" altLang="hu-HU"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9187A8E-D22B-4FB8-9F36-DBF5759EABFB}"/>
              </a:ext>
            </a:extLst>
          </p:cNvPr>
          <p:cNvSpPr txBox="1"/>
          <p:nvPr/>
        </p:nvSpPr>
        <p:spPr>
          <a:xfrm>
            <a:off x="690465" y="239925"/>
            <a:ext cx="11999168" cy="746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Miért egyedülálló és különleges a rendszerünk?</a:t>
            </a:r>
          </a:p>
        </p:txBody>
      </p:sp>
      <p:sp>
        <p:nvSpPr>
          <p:cNvPr id="3" name="Shape 326" descr="CustomShape 1">
            <a:extLst>
              <a:ext uri="{FF2B5EF4-FFF2-40B4-BE49-F238E27FC236}">
                <a16:creationId xmlns:a16="http://schemas.microsoft.com/office/drawing/2014/main" id="{EA6A8D66-E71F-4EFA-BF67-C78C15474475}"/>
              </a:ext>
            </a:extLst>
          </p:cNvPr>
          <p:cNvSpPr/>
          <p:nvPr/>
        </p:nvSpPr>
        <p:spPr>
          <a:xfrm>
            <a:off x="1171575" y="1255713"/>
            <a:ext cx="11517313" cy="7427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699" tIns="50699" rIns="50699" bIns="50699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Vásárlóként használhatom, tovább ajánlhatom, hálózatépítőként dolgozhatom, karriert építhetek..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Nincs nagyobb lehetőség,  mint ötvözni a Network marketinget a vásárlói közösséggel, és a direkt értékesítéssel..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 Franchise rendszer biztonsága, és a siker garantálása..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Business + Akadémia, a siker receptje..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 leghumánusabb marketing terv, legmagasabb visszaosztás..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Hálózatépítői és nem tulajdonosi hozzáállás a cég vezetésében..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3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Határok nélküli terjeszkedés, külföldről származó jövedelem..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28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00" spc="-1" dirty="0">
                <a:solidFill>
                  <a:srgbClr val="E10E79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Ország bónusz különlegessége..</a:t>
            </a:r>
            <a:endParaRPr lang="hu-HU" sz="2800" spc="-3" dirty="0">
              <a:solidFill>
                <a:srgbClr val="E10E79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0772" name="Shape 338" descr="CustomShape 5">
            <a:extLst>
              <a:ext uri="{FF2B5EF4-FFF2-40B4-BE49-F238E27FC236}">
                <a16:creationId xmlns:a16="http://schemas.microsoft.com/office/drawing/2014/main" id="{76BC27CE-4148-468B-A93C-C6E7BE85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06538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3" name="Shape 338" descr="CustomShape 5">
            <a:extLst>
              <a:ext uri="{FF2B5EF4-FFF2-40B4-BE49-F238E27FC236}">
                <a16:creationId xmlns:a16="http://schemas.microsoft.com/office/drawing/2014/main" id="{B28BFB21-AB42-4B2A-A222-31416C73E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2755900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4" name="Shape 338" descr="CustomShape 5">
            <a:extLst>
              <a:ext uri="{FF2B5EF4-FFF2-40B4-BE49-F238E27FC236}">
                <a16:creationId xmlns:a16="http://schemas.microsoft.com/office/drawing/2014/main" id="{5F638128-60A3-47CB-B04F-9DB0C186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4899025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5" name="Shape 338" descr="CustomShape 5">
            <a:extLst>
              <a:ext uri="{FF2B5EF4-FFF2-40B4-BE49-F238E27FC236}">
                <a16:creationId xmlns:a16="http://schemas.microsoft.com/office/drawing/2014/main" id="{4BE73EE4-E332-4BD3-89B0-C14C9705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4014788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6" name="Shape 338" descr="CustomShape 5">
            <a:extLst>
              <a:ext uri="{FF2B5EF4-FFF2-40B4-BE49-F238E27FC236}">
                <a16:creationId xmlns:a16="http://schemas.microsoft.com/office/drawing/2014/main" id="{84DF73A1-8FA8-4741-A2BA-BB1EE652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759450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7" name="Shape 338" descr="CustomShape 5">
            <a:extLst>
              <a:ext uri="{FF2B5EF4-FFF2-40B4-BE49-F238E27FC236}">
                <a16:creationId xmlns:a16="http://schemas.microsoft.com/office/drawing/2014/main" id="{65F876BB-D46D-4914-A5D8-1965B11E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6570663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8" name="Shape 338" descr="CustomShape 5">
            <a:extLst>
              <a:ext uri="{FF2B5EF4-FFF2-40B4-BE49-F238E27FC236}">
                <a16:creationId xmlns:a16="http://schemas.microsoft.com/office/drawing/2014/main" id="{D2F04F39-EE46-4B4F-BBA8-2493FFB0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7407275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  <p:sp>
        <p:nvSpPr>
          <p:cNvPr id="160779" name="Shape 338" descr="CustomShape 5">
            <a:extLst>
              <a:ext uri="{FF2B5EF4-FFF2-40B4-BE49-F238E27FC236}">
                <a16:creationId xmlns:a16="http://schemas.microsoft.com/office/drawing/2014/main" id="{DF75BAA1-0F0E-404E-9738-6ABD7120E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8243888"/>
            <a:ext cx="142875" cy="142875"/>
          </a:xfrm>
          <a:prstGeom prst="ellipse">
            <a:avLst/>
          </a:prstGeom>
          <a:solidFill>
            <a:srgbClr val="DE006E"/>
          </a:solidFill>
          <a:ln w="9525">
            <a:solidFill>
              <a:srgbClr val="DE006E"/>
            </a:solidFill>
            <a:round/>
            <a:headEnd/>
            <a:tailEnd/>
          </a:ln>
        </p:spPr>
        <p:txBody>
          <a:bodyPr lIns="45716" tIns="45716" rIns="45716" bIns="45716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hu-HU" altLang="hu-HU">
              <a:latin typeface="MetaPro-Black" panose="02000503050000020004" pitchFamily="50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6">
            <a:extLst>
              <a:ext uri="{FF2B5EF4-FFF2-40B4-BE49-F238E27FC236}">
                <a16:creationId xmlns:a16="http://schemas.microsoft.com/office/drawing/2014/main" id="{0B7DA397-93AB-435D-93EB-9328109B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355600"/>
            <a:ext cx="28257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10">
            <a:extLst>
              <a:ext uri="{FF2B5EF4-FFF2-40B4-BE49-F238E27FC236}">
                <a16:creationId xmlns:a16="http://schemas.microsoft.com/office/drawing/2014/main" id="{1977A479-839A-4A9F-B5D4-00766383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6570663"/>
            <a:ext cx="47212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12">
            <a:extLst>
              <a:ext uri="{FF2B5EF4-FFF2-40B4-BE49-F238E27FC236}">
                <a16:creationId xmlns:a16="http://schemas.microsoft.com/office/drawing/2014/main" id="{5B8A45C2-0BF1-43B7-83AF-C8CAB91C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67138"/>
            <a:ext cx="48164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2">
            <a:extLst>
              <a:ext uri="{FF2B5EF4-FFF2-40B4-BE49-F238E27FC236}">
                <a16:creationId xmlns:a16="http://schemas.microsoft.com/office/drawing/2014/main" id="{5230CEFB-9FEC-4A0E-B7FC-EC234963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0470" y="5013325"/>
            <a:ext cx="2025834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886" name="Csoportba foglalás 18">
            <a:extLst>
              <a:ext uri="{FF2B5EF4-FFF2-40B4-BE49-F238E27FC236}">
                <a16:creationId xmlns:a16="http://schemas.microsoft.com/office/drawing/2014/main" id="{9402735E-B055-4ED4-A7C9-E2DEFF1130B3}"/>
              </a:ext>
            </a:extLst>
          </p:cNvPr>
          <p:cNvGrpSpPr>
            <a:grpSpLocks/>
          </p:cNvGrpSpPr>
          <p:nvPr/>
        </p:nvGrpSpPr>
        <p:grpSpPr bwMode="auto">
          <a:xfrm>
            <a:off x="8980488" y="3082925"/>
            <a:ext cx="3224212" cy="1701800"/>
            <a:chOff x="5295568" y="5965971"/>
            <a:chExt cx="2369998" cy="1248501"/>
          </a:xfrm>
        </p:grpSpPr>
        <p:grpSp>
          <p:nvGrpSpPr>
            <p:cNvPr id="122888" name="Group 13">
              <a:extLst>
                <a:ext uri="{FF2B5EF4-FFF2-40B4-BE49-F238E27FC236}">
                  <a16:creationId xmlns:a16="http://schemas.microsoft.com/office/drawing/2014/main" id="{A9B0950E-BFD0-4CEF-A077-A02C05620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4189" y="5965971"/>
              <a:ext cx="1768992" cy="840916"/>
              <a:chOff x="5594844" y="5986382"/>
              <a:chExt cx="1752702" cy="833173"/>
            </a:xfrm>
          </p:grpSpPr>
          <p:pic>
            <p:nvPicPr>
              <p:cNvPr id="122890" name="Picture 14">
                <a:extLst>
                  <a:ext uri="{FF2B5EF4-FFF2-40B4-BE49-F238E27FC236}">
                    <a16:creationId xmlns:a16="http://schemas.microsoft.com/office/drawing/2014/main" id="{C6A24DB4-4338-4592-8E2E-EE2AF2570B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4844" y="5990880"/>
                <a:ext cx="828675" cy="828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891" name="Picture 15">
                <a:extLst>
                  <a:ext uri="{FF2B5EF4-FFF2-40B4-BE49-F238E27FC236}">
                    <a16:creationId xmlns:a16="http://schemas.microsoft.com/office/drawing/2014/main" id="{A614BA6F-FBD8-45A3-B286-47E76EE569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4373" y="5986382"/>
                <a:ext cx="833173" cy="83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24CBE166-ADFB-498C-B184-E807EE75D64F}"/>
                </a:ext>
              </a:extLst>
            </p:cNvPr>
            <p:cNvSpPr txBox="1"/>
            <p:nvPr/>
          </p:nvSpPr>
          <p:spPr>
            <a:xfrm>
              <a:off x="5295568" y="6875506"/>
              <a:ext cx="2369998" cy="338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338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dirty="0" err="1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SCnet</a:t>
              </a:r>
              <a:r>
                <a:rPr lang="hu-HU" sz="2400" b="1" dirty="0">
                  <a:solidFill>
                    <a:srgbClr val="CC0066"/>
                  </a:solidFill>
                  <a:latin typeface="MetaPro-Black" panose="02000503050000020004" pitchFamily="50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 applikáció</a:t>
              </a:r>
            </a:p>
          </p:txBody>
        </p:sp>
      </p:grp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FD1DEB8-7C37-41FA-83EA-41D7BC669230}"/>
              </a:ext>
            </a:extLst>
          </p:cNvPr>
          <p:cNvSpPr txBox="1"/>
          <p:nvPr/>
        </p:nvSpPr>
        <p:spPr>
          <a:xfrm>
            <a:off x="8333622" y="1143262"/>
            <a:ext cx="6037416" cy="1116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  <a:hlinkClick r:id="rId9"/>
              </a:rPr>
              <a:t>www.scnetcentral.com</a:t>
            </a:r>
            <a:endParaRPr lang="hu-HU" sz="3200" b="1" dirty="0">
              <a:solidFill>
                <a:srgbClr val="DE006E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  <a:p>
            <a:pPr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200" b="1" dirty="0">
              <a:solidFill>
                <a:srgbClr val="DE006E"/>
              </a:solidFill>
              <a:latin typeface="MetaPro-Black" panose="02000503050000020004" pitchFamily="50" charset="0"/>
              <a:ea typeface="Times New Roman" charset="0"/>
              <a:cs typeface="Times New Roman" charset="0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8EDA-04A0-45E3-94C8-65352B40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r-Latn-RS" sz="60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World </a:t>
            </a:r>
            <a:r>
              <a:rPr lang="sr-Latn-RS" sz="6001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Fact</a:t>
            </a:r>
            <a:r>
              <a:rPr lang="sr-Latn-RS" sz="60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 </a:t>
            </a:r>
            <a:r>
              <a:rPr lang="en-US" sz="600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taPro-Black" panose="02000503050000020004" pitchFamily="50" charset="0"/>
                <a:sym typeface="Arial" charset="0"/>
              </a:rPr>
              <a:t>- </a:t>
            </a:r>
            <a:r>
              <a:rPr lang="hu-HU" sz="60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Ország bónusz</a:t>
            </a:r>
            <a:r>
              <a:rPr lang="en-US" sz="6000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</a:t>
            </a:r>
            <a:endParaRPr lang="en-US" sz="6001" b="1" dirty="0">
              <a:solidFill>
                <a:schemeClr val="tx1">
                  <a:lumMod val="65000"/>
                  <a:lumOff val="35000"/>
                </a:schemeClr>
              </a:solidFill>
              <a:latin typeface="MetaPro-Black" panose="02000503050000020004" pitchFamily="50" charset="0"/>
              <a:sym typeface="Arial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6D38C4-A9FC-4456-99E1-F32B88D1A3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875" y="2057400"/>
          <a:ext cx="11682412" cy="614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03">
                  <a:extLst>
                    <a:ext uri="{9D8B030D-6E8A-4147-A177-3AD203B41FA5}">
                      <a16:colId xmlns:a16="http://schemas.microsoft.com/office/drawing/2014/main" val="3572328632"/>
                    </a:ext>
                  </a:extLst>
                </a:gridCol>
                <a:gridCol w="2920603">
                  <a:extLst>
                    <a:ext uri="{9D8B030D-6E8A-4147-A177-3AD203B41FA5}">
                      <a16:colId xmlns:a16="http://schemas.microsoft.com/office/drawing/2014/main" val="97844050"/>
                    </a:ext>
                  </a:extLst>
                </a:gridCol>
                <a:gridCol w="2920603">
                  <a:extLst>
                    <a:ext uri="{9D8B030D-6E8A-4147-A177-3AD203B41FA5}">
                      <a16:colId xmlns:a16="http://schemas.microsoft.com/office/drawing/2014/main" val="25571985"/>
                    </a:ext>
                  </a:extLst>
                </a:gridCol>
                <a:gridCol w="2920603">
                  <a:extLst>
                    <a:ext uri="{9D8B030D-6E8A-4147-A177-3AD203B41FA5}">
                      <a16:colId xmlns:a16="http://schemas.microsoft.com/office/drawing/2014/main" val="4205185315"/>
                    </a:ext>
                  </a:extLst>
                </a:gridCol>
              </a:tblGrid>
              <a:tr h="579097">
                <a:tc>
                  <a:txBody>
                    <a:bodyPr/>
                    <a:lstStyle/>
                    <a:p>
                      <a:pPr algn="l"/>
                      <a:b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</a:br>
                      <a:endParaRPr lang="en-US" sz="1600" baseline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hlinkClick r:id="rId3"/>
                        </a:rPr>
                        <a:t>GDP (official exchange rate): </a:t>
                      </a:r>
                      <a:endParaRPr lang="en-US" sz="160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hlinkClick r:id="rId4"/>
                        </a:rPr>
                        <a:t>GDP (purchasing power parity): </a:t>
                      </a:r>
                      <a:endParaRPr lang="en-US" sz="160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  <a:hlinkClick r:id="rId5"/>
                        </a:rPr>
                        <a:t>Population: </a:t>
                      </a:r>
                      <a:endParaRPr lang="en-US" sz="1600" baseline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62911417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$132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$283.6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9,850,845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46080154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$510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$1.111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38,476,269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89918217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$48.08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$70.36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1,972,126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220952674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$204.9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$474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21,529,967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28266007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Italija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$1.921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$2.307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62,137,802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65476232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$95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$178.7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5,445,829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285038356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$1.469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142,257,519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24173898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$3.652 trillion (2016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$4.15 trillion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80,594,017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243548549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$409.3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$434.1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8,754,413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443017193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Bulgaria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$55.95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$152.4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7,101,510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60372809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Serbia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$39.37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$106.6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sr-Latn-RS" sz="1600" baseline="0" dirty="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111</a:t>
                      </a:r>
                      <a:r>
                        <a:rPr lang="sr-Latn-RS" sz="1600" baseline="0" dirty="0"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024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90475527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$53.48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$100.2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4,292,095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336269233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Bosnia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$17.46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$43.85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3,856,181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65857008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Macedonia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$11.42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$31.55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2,103,721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403499652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$204.3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>
                          <a:effectLst/>
                          <a:latin typeface="Arial" panose="020B0604020202020204" pitchFamily="34" charset="0"/>
                        </a:rPr>
                        <a:t>$299.5 billion (2017 est.) </a:t>
                      </a:r>
                    </a:p>
                  </a:txBody>
                  <a:tcPr marL="91452" marR="91452" marT="45723" marB="4572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</a:rPr>
                        <a:t>10,768,477 (July 2017 est.) </a:t>
                      </a:r>
                    </a:p>
                  </a:txBody>
                  <a:tcPr marL="91452" marR="91452" marT="45723" marB="45723" anchor="ctr"/>
                </a:tc>
                <a:extLst>
                  <a:ext uri="{0D108BD9-81ED-4DB2-BD59-A6C34878D82A}">
                    <a16:rowId xmlns:a16="http://schemas.microsoft.com/office/drawing/2014/main" val="13571849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>
            <a:extLst>
              <a:ext uri="{FF2B5EF4-FFF2-40B4-BE49-F238E27FC236}">
                <a16:creationId xmlns:a16="http://schemas.microsoft.com/office/drawing/2014/main" id="{AB387CD7-88B4-42AC-8155-4BE9CBFF7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275" y="-85725"/>
            <a:ext cx="14479588" cy="984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hu-HU">
              <a:latin typeface="MetaPro-Black" panose="02000503050000020004" pitchFamily="50" charset="0"/>
            </a:endParaRP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6244AE3E-6C9D-487E-B34D-C177F2375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1508125"/>
            <a:ext cx="11876087" cy="814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11" tIns="46806" rIns="90011" bIns="46806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Célok, határidők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    Névlista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       Ajánlások kérése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              Üzleti meghívó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             Szükségletek felmérése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                     Üzleti bemutató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                        Üzletkötés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	                            Start biznisz megbeszélés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808080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		                                Saját, és a csoport képzése</a:t>
            </a:r>
          </a:p>
          <a:p>
            <a:pPr eaLnBrk="1">
              <a:lnSpc>
                <a:spcPct val="200000"/>
              </a:lnSpc>
            </a:pPr>
            <a:r>
              <a:rPr lang="hu-HU" altLang="en-US" sz="2400">
                <a:solidFill>
                  <a:srgbClr val="E50278"/>
                </a:solidFill>
                <a:latin typeface="MetaPro-Black" panose="02000503050000020004" pitchFamily="50" charset="0"/>
                <a:cs typeface="Times New Roman" panose="02020603050405020304" pitchFamily="18" charset="0"/>
              </a:rPr>
              <a:t>						                                     Csapatmunka, konzultáció ( no crossline)</a:t>
            </a:r>
          </a:p>
          <a:p>
            <a:pPr eaLnBrk="1">
              <a:lnSpc>
                <a:spcPct val="200000"/>
              </a:lnSpc>
            </a:pPr>
            <a:endParaRPr lang="hu-HU" altLang="en-US" sz="2400">
              <a:solidFill>
                <a:srgbClr val="E50278"/>
              </a:solidFill>
              <a:latin typeface="MetaPro-Black" panose="0200050305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7BCE8A08-D7F9-41F0-852B-02D6ECDC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93875"/>
            <a:ext cx="379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1" name="Picture 5">
            <a:extLst>
              <a:ext uri="{FF2B5EF4-FFF2-40B4-BE49-F238E27FC236}">
                <a16:creationId xmlns:a16="http://schemas.microsoft.com/office/drawing/2014/main" id="{A6AB73A9-10C8-487D-8A7B-2A4E3557E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193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2" name="Picture 6">
            <a:extLst>
              <a:ext uri="{FF2B5EF4-FFF2-40B4-BE49-F238E27FC236}">
                <a16:creationId xmlns:a16="http://schemas.microsoft.com/office/drawing/2014/main" id="{F5786AD4-6972-43FD-8585-224C4A57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2432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3" name="Picture 7">
            <a:extLst>
              <a:ext uri="{FF2B5EF4-FFF2-40B4-BE49-F238E27FC236}">
                <a16:creationId xmlns:a16="http://schemas.microsoft.com/office/drawing/2014/main" id="{A7E0433C-7E6D-4968-8B7B-12EA5E8D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9544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4" name="Picture 8">
            <a:extLst>
              <a:ext uri="{FF2B5EF4-FFF2-40B4-BE49-F238E27FC236}">
                <a16:creationId xmlns:a16="http://schemas.microsoft.com/office/drawing/2014/main" id="{05E9C511-81BD-41FC-9197-779D2CD2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4700588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5" name="Picture 9">
            <a:extLst>
              <a:ext uri="{FF2B5EF4-FFF2-40B4-BE49-F238E27FC236}">
                <a16:creationId xmlns:a16="http://schemas.microsoft.com/office/drawing/2014/main" id="{C5C6B038-B822-4FA6-8E13-4D99A3FB0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538956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6" name="Picture 10">
            <a:extLst>
              <a:ext uri="{FF2B5EF4-FFF2-40B4-BE49-F238E27FC236}">
                <a16:creationId xmlns:a16="http://schemas.microsoft.com/office/drawing/2014/main" id="{0603501F-8E7B-4A11-AA7C-CE6E133D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142038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7" name="Picture 11">
            <a:extLst>
              <a:ext uri="{FF2B5EF4-FFF2-40B4-BE49-F238E27FC236}">
                <a16:creationId xmlns:a16="http://schemas.microsoft.com/office/drawing/2014/main" id="{E4D83CA1-389B-44FE-8D8C-B62D2742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688975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8" name="Picture 12">
            <a:extLst>
              <a:ext uri="{FF2B5EF4-FFF2-40B4-BE49-F238E27FC236}">
                <a16:creationId xmlns:a16="http://schemas.microsoft.com/office/drawing/2014/main" id="{94D0B39C-11B6-428B-8D2A-CBF62C32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7642225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9" name="Picture 13">
            <a:extLst>
              <a:ext uri="{FF2B5EF4-FFF2-40B4-BE49-F238E27FC236}">
                <a16:creationId xmlns:a16="http://schemas.microsoft.com/office/drawing/2014/main" id="{8315A010-3E5A-4357-AD10-502E90B1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8383588"/>
            <a:ext cx="382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30" name="Picture 14">
            <a:extLst>
              <a:ext uri="{FF2B5EF4-FFF2-40B4-BE49-F238E27FC236}">
                <a16:creationId xmlns:a16="http://schemas.microsoft.com/office/drawing/2014/main" id="{19A6B012-C2A4-481D-867D-7E77DF46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1508125"/>
            <a:ext cx="4138612" cy="5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2389E378-738B-4D80-8151-DCD7FA417FD5}"/>
              </a:ext>
            </a:extLst>
          </p:cNvPr>
          <p:cNvSpPr txBox="1"/>
          <p:nvPr/>
        </p:nvSpPr>
        <p:spPr>
          <a:xfrm>
            <a:off x="690464" y="239925"/>
            <a:ext cx="11704735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Franchise Alaplépések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Kép 2">
            <a:extLst>
              <a:ext uri="{FF2B5EF4-FFF2-40B4-BE49-F238E27FC236}">
                <a16:creationId xmlns:a16="http://schemas.microsoft.com/office/drawing/2014/main" id="{F74FA944-50FD-45FF-9F36-71ECBA80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06713"/>
            <a:ext cx="123348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397D96C-3A38-4D4D-8725-0F4E368AA571}"/>
              </a:ext>
            </a:extLst>
          </p:cNvPr>
          <p:cNvSpPr txBox="1"/>
          <p:nvPr/>
        </p:nvSpPr>
        <p:spPr>
          <a:xfrm>
            <a:off x="690465" y="316125"/>
            <a:ext cx="1168659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Te hova sorolod magad?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>
            <a:extLst>
              <a:ext uri="{FF2B5EF4-FFF2-40B4-BE49-F238E27FC236}">
                <a16:creationId xmlns:a16="http://schemas.microsoft.com/office/drawing/2014/main" id="{846F0F1F-2CC1-43EB-863C-0C3D834A35ED}"/>
              </a:ext>
            </a:extLst>
          </p:cNvPr>
          <p:cNvSpPr/>
          <p:nvPr/>
        </p:nvSpPr>
        <p:spPr>
          <a:xfrm>
            <a:off x="1576018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9EAFC9-22C5-4FF3-AB86-5EC506C19755}"/>
              </a:ext>
            </a:extLst>
          </p:cNvPr>
          <p:cNvSpPr txBox="1"/>
          <p:nvPr/>
        </p:nvSpPr>
        <p:spPr>
          <a:xfrm>
            <a:off x="1745380" y="2036478"/>
            <a:ext cx="426262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0" tIns="65020" rIns="65020" bIns="65020" spcCol="38098">
            <a:spAutoFit/>
          </a:bodyPr>
          <a:lstStyle/>
          <a:p>
            <a:pPr>
              <a:defRPr/>
            </a:pPr>
            <a:r>
              <a:rPr lang="hu-HU" sz="3129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1.</a:t>
            </a:r>
            <a:endParaRPr lang="en-US" sz="3129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DA218696-9107-45D7-B38D-944AECF4E60B}"/>
              </a:ext>
            </a:extLst>
          </p:cNvPr>
          <p:cNvSpPr/>
          <p:nvPr/>
        </p:nvSpPr>
        <p:spPr>
          <a:xfrm>
            <a:off x="398203" y="4606940"/>
            <a:ext cx="3379575" cy="962531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 anchor="ctr">
            <a:spAutoFit/>
          </a:bodyPr>
          <a:lstStyle/>
          <a:p>
            <a:pPr marL="342900" indent="-342900" defTabSz="13004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Online regisztráció</a:t>
            </a:r>
            <a:endParaRPr lang="hu-HU"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  <a:p>
            <a:pPr marL="342900" indent="-342900" defTabSz="130046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Díjmentes webiroda</a:t>
            </a:r>
            <a:endParaRPr lang="hu-HU"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0" name="Shape 326" descr="CustomShape 1">
            <a:extLst>
              <a:ext uri="{FF2B5EF4-FFF2-40B4-BE49-F238E27FC236}">
                <a16:creationId xmlns:a16="http://schemas.microsoft.com/office/drawing/2014/main" id="{220D26CA-5DAC-40FB-BAB1-66EA5884BE21}"/>
              </a:ext>
            </a:extLst>
          </p:cNvPr>
          <p:cNvSpPr/>
          <p:nvPr/>
        </p:nvSpPr>
        <p:spPr>
          <a:xfrm>
            <a:off x="-11113" y="2921000"/>
            <a:ext cx="419893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REGISZTRÁLJ</a:t>
            </a:r>
            <a:endParaRPr sz="2844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27E5748-51AE-4101-BBE1-2ED1B852108E}"/>
              </a:ext>
            </a:extLst>
          </p:cNvPr>
          <p:cNvSpPr/>
          <p:nvPr/>
        </p:nvSpPr>
        <p:spPr>
          <a:xfrm>
            <a:off x="6081320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AD58F4E-83D8-4FDC-823E-91847C3E0F04}"/>
              </a:ext>
            </a:extLst>
          </p:cNvPr>
          <p:cNvSpPr txBox="1"/>
          <p:nvPr/>
        </p:nvSpPr>
        <p:spPr>
          <a:xfrm>
            <a:off x="6250681" y="2036478"/>
            <a:ext cx="483971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0" tIns="65020" rIns="65020" bIns="65020" spcCol="38098">
            <a:spAutoFit/>
          </a:bodyPr>
          <a:lstStyle/>
          <a:p>
            <a:pPr>
              <a:defRPr/>
            </a:pPr>
            <a:r>
              <a:rPr lang="hu-HU" sz="3129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2.</a:t>
            </a:r>
            <a:endParaRPr lang="en-US" sz="3129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4" name="Shape 326" descr="CustomShape 1">
            <a:extLst>
              <a:ext uri="{FF2B5EF4-FFF2-40B4-BE49-F238E27FC236}">
                <a16:creationId xmlns:a16="http://schemas.microsoft.com/office/drawing/2014/main" id="{993DB52E-0B08-4A77-848A-06EA9C5947F5}"/>
              </a:ext>
            </a:extLst>
          </p:cNvPr>
          <p:cNvSpPr/>
          <p:nvPr/>
        </p:nvSpPr>
        <p:spPr>
          <a:xfrm>
            <a:off x="4494213" y="2921000"/>
            <a:ext cx="4198937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HOGYAN INDULSZ EL?</a:t>
            </a:r>
            <a:endParaRPr sz="2844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D6B732B-D692-4976-85FC-ACF23C69FF11}"/>
              </a:ext>
            </a:extLst>
          </p:cNvPr>
          <p:cNvSpPr/>
          <p:nvPr/>
        </p:nvSpPr>
        <p:spPr>
          <a:xfrm>
            <a:off x="10426667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C26AEC6-C9DE-42D4-887D-E52ECC7EB9EB}"/>
              </a:ext>
            </a:extLst>
          </p:cNvPr>
          <p:cNvSpPr txBox="1"/>
          <p:nvPr/>
        </p:nvSpPr>
        <p:spPr>
          <a:xfrm>
            <a:off x="10596028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0" tIns="65020" rIns="65020" bIns="65020" spcCol="38098">
            <a:spAutoFit/>
          </a:bodyPr>
          <a:lstStyle/>
          <a:p>
            <a:pPr>
              <a:defRPr/>
            </a:pPr>
            <a:r>
              <a:rPr lang="hu-HU" sz="3129" b="1" dirty="0">
                <a:solidFill>
                  <a:srgbClr val="DE006E"/>
                </a:solidFill>
                <a:latin typeface="MetaPro-Black" panose="02000503050000020004" pitchFamily="50" charset="0"/>
                <a:ea typeface="+mj-ea"/>
                <a:sym typeface="Arial"/>
              </a:rPr>
              <a:t>3.</a:t>
            </a:r>
            <a:endParaRPr lang="en-US" sz="3129" b="1" dirty="0">
              <a:solidFill>
                <a:srgbClr val="DE006E"/>
              </a:solidFill>
              <a:latin typeface="MetaPro-Black" panose="02000503050000020004" pitchFamily="50" charset="0"/>
              <a:ea typeface="+mj-ea"/>
              <a:sym typeface="Arial"/>
            </a:endParaRPr>
          </a:p>
        </p:txBody>
      </p:sp>
      <p:sp>
        <p:nvSpPr>
          <p:cNvPr id="18" name="Shape 326" descr="CustomShape 1">
            <a:extLst>
              <a:ext uri="{FF2B5EF4-FFF2-40B4-BE49-F238E27FC236}">
                <a16:creationId xmlns:a16="http://schemas.microsoft.com/office/drawing/2014/main" id="{C54E9517-5FD6-4F61-8C20-AD4EE17192B5}"/>
              </a:ext>
            </a:extLst>
          </p:cNvPr>
          <p:cNvSpPr/>
          <p:nvPr/>
        </p:nvSpPr>
        <p:spPr>
          <a:xfrm>
            <a:off x="8839200" y="2921000"/>
            <a:ext cx="4198938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ELINDULÁS</a:t>
            </a:r>
            <a:endParaRPr sz="2844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19" name="Shape 326" descr="CustomShape 1">
            <a:extLst>
              <a:ext uri="{FF2B5EF4-FFF2-40B4-BE49-F238E27FC236}">
                <a16:creationId xmlns:a16="http://schemas.microsoft.com/office/drawing/2014/main" id="{81590A1B-3190-4631-93B6-4E873BD826C7}"/>
              </a:ext>
            </a:extLst>
          </p:cNvPr>
          <p:cNvSpPr/>
          <p:nvPr/>
        </p:nvSpPr>
        <p:spPr>
          <a:xfrm>
            <a:off x="736600" y="4244975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0" name="Shape 326" descr="CustomShape 1">
            <a:extLst>
              <a:ext uri="{FF2B5EF4-FFF2-40B4-BE49-F238E27FC236}">
                <a16:creationId xmlns:a16="http://schemas.microsoft.com/office/drawing/2014/main" id="{42DA0DA0-4429-47C2-BBA0-FCD6456F73FF}"/>
              </a:ext>
            </a:extLst>
          </p:cNvPr>
          <p:cNvSpPr/>
          <p:nvPr/>
        </p:nvSpPr>
        <p:spPr>
          <a:xfrm>
            <a:off x="704850" y="5438775"/>
            <a:ext cx="3278188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1" name="Shape 326" descr="CustomShape 1">
            <a:extLst>
              <a:ext uri="{FF2B5EF4-FFF2-40B4-BE49-F238E27FC236}">
                <a16:creationId xmlns:a16="http://schemas.microsoft.com/office/drawing/2014/main" id="{7D67D6C5-AC79-4FF4-A41A-8070DDCF4669}"/>
              </a:ext>
            </a:extLst>
          </p:cNvPr>
          <p:cNvSpPr/>
          <p:nvPr/>
        </p:nvSpPr>
        <p:spPr>
          <a:xfrm>
            <a:off x="5170488" y="4057650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2" name="Shape 326" descr="CustomShape 1">
            <a:extLst>
              <a:ext uri="{FF2B5EF4-FFF2-40B4-BE49-F238E27FC236}">
                <a16:creationId xmlns:a16="http://schemas.microsoft.com/office/drawing/2014/main" id="{A0017F47-D888-484D-A1D3-5607FAB7684F}"/>
              </a:ext>
            </a:extLst>
          </p:cNvPr>
          <p:cNvSpPr/>
          <p:nvPr/>
        </p:nvSpPr>
        <p:spPr>
          <a:xfrm>
            <a:off x="4972050" y="7796213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3" name="Shape 326" descr="CustomShape 1">
            <a:extLst>
              <a:ext uri="{FF2B5EF4-FFF2-40B4-BE49-F238E27FC236}">
                <a16:creationId xmlns:a16="http://schemas.microsoft.com/office/drawing/2014/main" id="{2AB9D0FD-3816-464D-8CE7-DD02547DD8F5}"/>
              </a:ext>
            </a:extLst>
          </p:cNvPr>
          <p:cNvSpPr/>
          <p:nvPr/>
        </p:nvSpPr>
        <p:spPr>
          <a:xfrm>
            <a:off x="9502775" y="4057650"/>
            <a:ext cx="3041650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4" name="Shape 326" descr="CustomShape 1">
            <a:extLst>
              <a:ext uri="{FF2B5EF4-FFF2-40B4-BE49-F238E27FC236}">
                <a16:creationId xmlns:a16="http://schemas.microsoft.com/office/drawing/2014/main" id="{709EE4B3-A74E-4DA1-83E7-316DD8A186FF}"/>
              </a:ext>
            </a:extLst>
          </p:cNvPr>
          <p:cNvSpPr/>
          <p:nvPr/>
        </p:nvSpPr>
        <p:spPr>
          <a:xfrm>
            <a:off x="9502775" y="6969125"/>
            <a:ext cx="3787775" cy="5143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5" name="Shape 326" descr="CustomShape 1">
            <a:extLst>
              <a:ext uri="{FF2B5EF4-FFF2-40B4-BE49-F238E27FC236}">
                <a16:creationId xmlns:a16="http://schemas.microsoft.com/office/drawing/2014/main" id="{8BE5F905-066F-48A3-8EB8-26800A8FC187}"/>
              </a:ext>
            </a:extLst>
          </p:cNvPr>
          <p:cNvSpPr/>
          <p:nvPr/>
        </p:nvSpPr>
        <p:spPr>
          <a:xfrm>
            <a:off x="9712325" y="7366000"/>
            <a:ext cx="3040063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z="2702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28" name="Lefelé nyíl 27">
            <a:extLst>
              <a:ext uri="{FF2B5EF4-FFF2-40B4-BE49-F238E27FC236}">
                <a16:creationId xmlns:a16="http://schemas.microsoft.com/office/drawing/2014/main" id="{5D773FE1-D65A-41C3-9B45-F7A19E318E46}"/>
              </a:ext>
            </a:extLst>
          </p:cNvPr>
          <p:cNvSpPr/>
          <p:nvPr/>
        </p:nvSpPr>
        <p:spPr>
          <a:xfrm rot="16200000">
            <a:off x="3663779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29" name="Lefelé nyíl 28">
            <a:extLst>
              <a:ext uri="{FF2B5EF4-FFF2-40B4-BE49-F238E27FC236}">
                <a16:creationId xmlns:a16="http://schemas.microsoft.com/office/drawing/2014/main" id="{0E38B0B3-E5C8-41B1-AA7C-CE8169D4F753}"/>
              </a:ext>
            </a:extLst>
          </p:cNvPr>
          <p:cNvSpPr/>
          <p:nvPr/>
        </p:nvSpPr>
        <p:spPr>
          <a:xfrm rot="16200000">
            <a:off x="8345137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0" tIns="65020" rIns="65020" bIns="65020" spcCol="38098" anchor="ctr">
            <a:spAutoFit/>
          </a:bodyPr>
          <a:lstStyle/>
          <a:p>
            <a:pPr>
              <a:defRPr/>
            </a:pPr>
            <a:endParaRPr lang="en-US">
              <a:latin typeface="MetaPro-Black" panose="02000503050000020004" pitchFamily="50" charset="0"/>
              <a:ea typeface="+mj-ea"/>
              <a:cs typeface="Arial"/>
              <a:sym typeface="Arial"/>
            </a:endParaRPr>
          </a:p>
        </p:txBody>
      </p:sp>
      <p:sp>
        <p:nvSpPr>
          <p:cNvPr id="30" name="Lekerekített téglalap 29">
            <a:extLst>
              <a:ext uri="{FF2B5EF4-FFF2-40B4-BE49-F238E27FC236}">
                <a16:creationId xmlns:a16="http://schemas.microsoft.com/office/drawing/2014/main" id="{37160B48-6688-449E-A062-9BDDF155477A}"/>
              </a:ext>
            </a:extLst>
          </p:cNvPr>
          <p:cNvSpPr/>
          <p:nvPr/>
        </p:nvSpPr>
        <p:spPr>
          <a:xfrm>
            <a:off x="4801012" y="4402631"/>
            <a:ext cx="3654219" cy="1371153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Vásárlóként?</a:t>
            </a:r>
          </a:p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Azonnali pénzkereseti lehetőséggel?</a:t>
            </a:r>
            <a:endParaRPr lang="hu-HU" sz="2400" b="1" spc="-3" dirty="0">
              <a:solidFill>
                <a:srgbClr val="000000">
                  <a:lumMod val="65000"/>
                  <a:lumOff val="35000"/>
                </a:srgbClr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sym typeface="Roboto Medium"/>
            </a:endParaRPr>
          </a:p>
        </p:txBody>
      </p:sp>
      <p:sp>
        <p:nvSpPr>
          <p:cNvPr id="31" name="Lekerekített téglalap 30">
            <a:extLst>
              <a:ext uri="{FF2B5EF4-FFF2-40B4-BE49-F238E27FC236}">
                <a16:creationId xmlns:a16="http://schemas.microsoft.com/office/drawing/2014/main" id="{B6FE3D92-239D-44A9-9B44-01CEE347066B}"/>
              </a:ext>
            </a:extLst>
          </p:cNvPr>
          <p:cNvSpPr/>
          <p:nvPr/>
        </p:nvSpPr>
        <p:spPr>
          <a:xfrm>
            <a:off x="9431294" y="4402630"/>
            <a:ext cx="3262143" cy="1371153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1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Impresszum</a:t>
            </a:r>
          </a:p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3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Rendszer használat</a:t>
            </a:r>
          </a:p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400" b="1" spc="-3" dirty="0">
                <a:solidFill>
                  <a:srgbClr val="000000">
                    <a:lumMod val="65000"/>
                    <a:lumOff val="35000"/>
                  </a:srgbClr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sym typeface="Roboto Medium"/>
              </a:rPr>
              <a:t>Ajánlás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779FBECA-5817-4409-B109-97EEE6C31916}"/>
              </a:ext>
            </a:extLst>
          </p:cNvPr>
          <p:cNvSpPr txBox="1"/>
          <p:nvPr/>
        </p:nvSpPr>
        <p:spPr>
          <a:xfrm>
            <a:off x="690464" y="239925"/>
            <a:ext cx="11653935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A csatlakozás lépései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4" descr="CustomShape 3">
            <a:extLst>
              <a:ext uri="{FF2B5EF4-FFF2-40B4-BE49-F238E27FC236}">
                <a16:creationId xmlns:a16="http://schemas.microsoft.com/office/drawing/2014/main" id="{5E12DE80-DCDC-4ED5-B622-AB9C9051F80F}"/>
              </a:ext>
            </a:extLst>
          </p:cNvPr>
          <p:cNvSpPr/>
          <p:nvPr/>
        </p:nvSpPr>
        <p:spPr>
          <a:xfrm>
            <a:off x="152400" y="6734175"/>
            <a:ext cx="13004800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44" tIns="50744" rIns="50744" bIns="50744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hu-HU" dirty="0">
                <a:solidFill>
                  <a:srgbClr val="DE006E"/>
                </a:solidFill>
                <a:latin typeface="MetaPro-Black" panose="02000503050000020004" pitchFamily="50" charset="0"/>
              </a:rPr>
              <a:t>Köszönöm a figyelmet!</a:t>
            </a:r>
            <a:endParaRPr dirty="0">
              <a:solidFill>
                <a:srgbClr val="DE006E"/>
              </a:solidFill>
              <a:latin typeface="MetaPro-Black" panose="02000503050000020004" pitchFamily="50" charset="0"/>
            </a:endParaRPr>
          </a:p>
        </p:txBody>
      </p:sp>
      <p:pic>
        <p:nvPicPr>
          <p:cNvPr id="167939" name="Picture 2">
            <a:extLst>
              <a:ext uri="{FF2B5EF4-FFF2-40B4-BE49-F238E27FC236}">
                <a16:creationId xmlns:a16="http://schemas.microsoft.com/office/drawing/2014/main" id="{2A6450E8-94A8-4942-BBE6-2583631FC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1509713"/>
            <a:ext cx="392112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4" descr="CustomShape 3">
            <a:extLst>
              <a:ext uri="{FF2B5EF4-FFF2-40B4-BE49-F238E27FC236}">
                <a16:creationId xmlns:a16="http://schemas.microsoft.com/office/drawing/2014/main" id="{F34E33CA-AF43-4AE9-A736-9C661594F011}"/>
              </a:ext>
            </a:extLst>
          </p:cNvPr>
          <p:cNvSpPr/>
          <p:nvPr/>
        </p:nvSpPr>
        <p:spPr>
          <a:xfrm>
            <a:off x="823913" y="1714500"/>
            <a:ext cx="7245350" cy="22907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>
              <a:defRPr/>
            </a:pPr>
            <a:r>
              <a:rPr lang="hu-HU" sz="2800" b="1" dirty="0">
                <a:solidFill>
                  <a:srgbClr val="DE006E"/>
                </a:solidFill>
                <a:latin typeface="MetaPro-Black" panose="02000503050000020004" pitchFamily="50" charset="0"/>
              </a:rPr>
              <a:t>Svájci vásárlói közösség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Alapítás éve: 2003.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Jelenlegi tagok száma: 7 millió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Éves forgalom: 600 millió dollár (156 Mrd Ft)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Jelenlét: 40 országban</a:t>
            </a:r>
          </a:p>
        </p:txBody>
      </p:sp>
      <p:sp>
        <p:nvSpPr>
          <p:cNvPr id="9" name="Shape 424" descr="CustomShape 3">
            <a:extLst>
              <a:ext uri="{FF2B5EF4-FFF2-40B4-BE49-F238E27FC236}">
                <a16:creationId xmlns:a16="http://schemas.microsoft.com/office/drawing/2014/main" id="{565611C2-4DE8-4F8B-AF47-6BCEA6B82CF5}"/>
              </a:ext>
            </a:extLst>
          </p:cNvPr>
          <p:cNvSpPr/>
          <p:nvPr/>
        </p:nvSpPr>
        <p:spPr>
          <a:xfrm>
            <a:off x="2112963" y="7202488"/>
            <a:ext cx="11707812" cy="5397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>
              <a:defRPr/>
            </a:pPr>
            <a:endParaRPr sz="2800" dirty="0">
              <a:latin typeface="MetaPro-Black" panose="02000503050000020004" pitchFamily="50" charset="0"/>
            </a:endParaRPr>
          </a:p>
        </p:txBody>
      </p:sp>
      <p:sp>
        <p:nvSpPr>
          <p:cNvPr id="13" name="Shape 424" descr="CustomShape 3">
            <a:extLst>
              <a:ext uri="{FF2B5EF4-FFF2-40B4-BE49-F238E27FC236}">
                <a16:creationId xmlns:a16="http://schemas.microsoft.com/office/drawing/2014/main" id="{D94E5A4D-81D8-41EF-B26D-66E48D6E2CEB}"/>
              </a:ext>
            </a:extLst>
          </p:cNvPr>
          <p:cNvSpPr/>
          <p:nvPr/>
        </p:nvSpPr>
        <p:spPr>
          <a:xfrm>
            <a:off x="823913" y="6107113"/>
            <a:ext cx="7245350" cy="27289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03" tIns="50703" rIns="50703" bIns="50703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>
              <a:defRPr/>
            </a:pPr>
            <a:r>
              <a:rPr lang="hu-HU" sz="2800" b="1" dirty="0">
                <a:solidFill>
                  <a:srgbClr val="E10E79"/>
                </a:solidFill>
                <a:latin typeface="MetaPro-Black" panose="02000503050000020004" pitchFamily="50" charset="0"/>
              </a:rPr>
              <a:t>Magyarországi pontgyűjtő kártyák </a:t>
            </a:r>
            <a:r>
              <a:rPr lang="hu-HU" sz="2800" dirty="0">
                <a:latin typeface="MetaPro-Black" panose="02000503050000020004" pitchFamily="50" charset="0"/>
              </a:rPr>
              <a:t>(</a:t>
            </a:r>
            <a:r>
              <a:rPr lang="hu-HU" sz="2800" dirty="0" err="1">
                <a:latin typeface="MetaPro-Black" panose="02000503050000020004" pitchFamily="50" charset="0"/>
              </a:rPr>
              <a:t>Supershop</a:t>
            </a:r>
            <a:r>
              <a:rPr lang="hu-HU" sz="2800" dirty="0">
                <a:latin typeface="MetaPro-Black" panose="02000503050000020004" pitchFamily="50" charset="0"/>
              </a:rPr>
              <a:t>, </a:t>
            </a:r>
            <a:r>
              <a:rPr lang="hu-HU" sz="2800" dirty="0" err="1">
                <a:latin typeface="MetaPro-Black" panose="02000503050000020004" pitchFamily="50" charset="0"/>
              </a:rPr>
              <a:t>Smart</a:t>
            </a:r>
            <a:r>
              <a:rPr lang="hu-HU" sz="2800" dirty="0">
                <a:latin typeface="MetaPro-Black" panose="02000503050000020004" pitchFamily="50" charset="0"/>
              </a:rPr>
              <a:t>, Dm, stb.)</a:t>
            </a:r>
          </a:p>
          <a:p>
            <a:pPr algn="l">
              <a:defRPr/>
            </a:pPr>
            <a:r>
              <a:rPr lang="hu-HU" sz="2800" dirty="0">
                <a:latin typeface="MetaPro-Black" panose="02000503050000020004" pitchFamily="50" charset="0"/>
              </a:rPr>
              <a:t>Jelenlegi tagok száma: </a:t>
            </a:r>
            <a:r>
              <a:rPr lang="hu-HU" sz="2800" b="1" dirty="0">
                <a:latin typeface="MetaPro-Black" panose="02000503050000020004" pitchFamily="50" charset="0"/>
              </a:rPr>
              <a:t>több, mint 3 millió!</a:t>
            </a:r>
            <a:br>
              <a:rPr lang="hu-HU" sz="2800" dirty="0">
                <a:latin typeface="MetaPro-Black" panose="02000503050000020004" pitchFamily="50" charset="0"/>
              </a:rPr>
            </a:br>
            <a:r>
              <a:rPr lang="hu-HU" sz="2800" dirty="0">
                <a:latin typeface="MetaPro-Black" panose="02000503050000020004" pitchFamily="50" charset="0"/>
              </a:rPr>
              <a:t>Jelenleg kb. 4000 Mrd Ft vásárlási forgalom megy át ezeken a kártyákon!</a:t>
            </a:r>
          </a:p>
          <a:p>
            <a:pPr algn="l">
              <a:defRPr/>
            </a:pPr>
            <a:endParaRPr lang="hu-HU" sz="2800" b="1" dirty="0">
              <a:latin typeface="MetaPro-Black" panose="02000503050000020004" pitchFamily="50" charset="0"/>
            </a:endParaRPr>
          </a:p>
        </p:txBody>
      </p:sp>
      <p:sp>
        <p:nvSpPr>
          <p:cNvPr id="123909" name="Téglalap 1">
            <a:extLst>
              <a:ext uri="{FF2B5EF4-FFF2-40B4-BE49-F238E27FC236}">
                <a16:creationId xmlns:a16="http://schemas.microsoft.com/office/drawing/2014/main" id="{ABB15FB0-F6BF-4485-A7C6-7BACD5868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4092575"/>
            <a:ext cx="53371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1" tIns="45673" rIns="91341" bIns="45673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hu-HU" altLang="hu-HU" sz="2800" b="1">
                <a:solidFill>
                  <a:srgbClr val="E10E79"/>
                </a:solidFill>
                <a:latin typeface="MetaPro-Black" panose="02000503050000020004" pitchFamily="50" charset="0"/>
              </a:rPr>
              <a:t>Német Törzsvásárlói rendszer </a:t>
            </a:r>
          </a:p>
          <a:p>
            <a:r>
              <a:rPr lang="hu-HU" altLang="hu-HU" sz="2800">
                <a:solidFill>
                  <a:schemeClr val="tx1"/>
                </a:solidFill>
                <a:latin typeface="MetaPro-Black" panose="02000503050000020004" pitchFamily="50" charset="0"/>
              </a:rPr>
              <a:t>Alapítás éve:2000.</a:t>
            </a:r>
          </a:p>
          <a:p>
            <a:r>
              <a:rPr lang="hu-HU" altLang="hu-HU" sz="2800">
                <a:solidFill>
                  <a:schemeClr val="tx1"/>
                </a:solidFill>
                <a:latin typeface="MetaPro-Black" panose="02000503050000020004" pitchFamily="50" charset="0"/>
              </a:rPr>
              <a:t>Jelenlegi tagok száma: 30 millió</a:t>
            </a:r>
          </a:p>
          <a:p>
            <a:r>
              <a:rPr lang="hu-HU" altLang="hu-HU" sz="2800">
                <a:solidFill>
                  <a:schemeClr val="tx1"/>
                </a:solidFill>
                <a:latin typeface="MetaPro-Black" panose="02000503050000020004" pitchFamily="50" charset="0"/>
              </a:rPr>
              <a:t>Éves forgalom: 29.8 Mrd EUR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B0C4B79-9F3C-40CA-ADF3-C24F059D7F62}"/>
              </a:ext>
            </a:extLst>
          </p:cNvPr>
          <p:cNvSpPr txBox="1"/>
          <p:nvPr/>
        </p:nvSpPr>
        <p:spPr>
          <a:xfrm>
            <a:off x="3009122" y="244453"/>
            <a:ext cx="7315200" cy="15319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Nemzetközi Sikertörténetek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Kép 3">
            <a:extLst>
              <a:ext uri="{FF2B5EF4-FFF2-40B4-BE49-F238E27FC236}">
                <a16:creationId xmlns:a16="http://schemas.microsoft.com/office/drawing/2014/main" id="{3BE5E395-EDAE-4891-8AC8-EBF6CD67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2400" y="2954307"/>
            <a:ext cx="5786422" cy="42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266" descr="CustomShape 1">
            <a:extLst>
              <a:ext uri="{FF2B5EF4-FFF2-40B4-BE49-F238E27FC236}">
                <a16:creationId xmlns:a16="http://schemas.microsoft.com/office/drawing/2014/main" id="{730D1E05-A8C4-4904-BFB9-6A5AE47002A0}"/>
              </a:ext>
            </a:extLst>
          </p:cNvPr>
          <p:cNvSpPr/>
          <p:nvPr/>
        </p:nvSpPr>
        <p:spPr>
          <a:xfrm>
            <a:off x="177800" y="359173"/>
            <a:ext cx="8229930" cy="176450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760" tIns="50760" rIns="50760" bIns="50760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Business Plus Club </a:t>
            </a:r>
            <a:r>
              <a:rPr lang="hu-HU" sz="5400" b="1" spc="-3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Mastercard</a:t>
            </a: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 Partnereink:</a:t>
            </a:r>
            <a:endParaRPr sz="5400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48543552-5DB9-46D6-AE28-745295776A99}"/>
              </a:ext>
            </a:extLst>
          </p:cNvPr>
          <p:cNvSpPr/>
          <p:nvPr/>
        </p:nvSpPr>
        <p:spPr>
          <a:xfrm>
            <a:off x="8543884" y="518319"/>
            <a:ext cx="19816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8800" dirty="0">
                <a:ln w="0"/>
                <a:solidFill>
                  <a:srgbClr val="E10E79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etaPro-Black" panose="02000503050000020004" pitchFamily="50" charset="0"/>
                <a:ea typeface="Arial" charset="0"/>
                <a:cs typeface="Arial" charset="0"/>
                <a:sym typeface="Arial" charset="0"/>
              </a:rPr>
              <a:t> 5%</a:t>
            </a:r>
          </a:p>
        </p:txBody>
      </p:sp>
      <p:sp>
        <p:nvSpPr>
          <p:cNvPr id="17" name="Shape 266" descr="CustomShape 1">
            <a:extLst>
              <a:ext uri="{FF2B5EF4-FFF2-40B4-BE49-F238E27FC236}">
                <a16:creationId xmlns:a16="http://schemas.microsoft.com/office/drawing/2014/main" id="{ABE1E275-B8DB-4707-84F5-14FA8B3C3419}"/>
              </a:ext>
            </a:extLst>
          </p:cNvPr>
          <p:cNvSpPr/>
          <p:nvPr/>
        </p:nvSpPr>
        <p:spPr>
          <a:xfrm>
            <a:off x="177800" y="2114550"/>
            <a:ext cx="6985000" cy="5918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760" tIns="50760" rIns="50760" bIns="50760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ALDI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Auchan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CBA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Coop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LIDL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Penny Market</a:t>
            </a:r>
          </a:p>
          <a:p>
            <a:pPr marL="685800" indent="-685800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5400" b="1" spc="-3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Spar / </a:t>
            </a:r>
            <a:r>
              <a:rPr lang="hu-HU" sz="5400" b="1" spc="-3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MetaPro-Black" panose="02000503050000020004" pitchFamily="50" charset="0"/>
                <a:ea typeface="Roboto Medium"/>
                <a:cs typeface="Roboto Medium"/>
                <a:sym typeface="Roboto Medium"/>
              </a:rPr>
              <a:t>Interspar</a:t>
            </a:r>
            <a:endParaRPr lang="hu-HU" sz="5400" b="1" spc="-3" dirty="0">
              <a:solidFill>
                <a:srgbClr val="DE006E"/>
              </a:solidFill>
              <a:uFill>
                <a:solidFill>
                  <a:srgbClr val="FFFFFF"/>
                </a:solidFill>
              </a:uFill>
              <a:latin typeface="MetaPro-Black" panose="02000503050000020004" pitchFamily="50" charset="0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7E1A05A-F224-4395-BAEF-07378C7240B3}"/>
              </a:ext>
            </a:extLst>
          </p:cNvPr>
          <p:cNvSpPr txBox="1"/>
          <p:nvPr/>
        </p:nvSpPr>
        <p:spPr>
          <a:xfrm>
            <a:off x="0" y="6446132"/>
            <a:ext cx="13004800" cy="2185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1,7%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+ 1Ft literenként a</a:t>
            </a:r>
            <a:r>
              <a:rPr lang="en-US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Multipont kártyádra..</a:t>
            </a:r>
          </a:p>
        </p:txBody>
      </p:sp>
      <p:pic>
        <p:nvPicPr>
          <p:cNvPr id="128003" name="Picture 2">
            <a:extLst>
              <a:ext uri="{FF2B5EF4-FFF2-40B4-BE49-F238E27FC236}">
                <a16:creationId xmlns:a16="http://schemas.microsoft.com/office/drawing/2014/main" id="{2BD6DBD5-2ABE-4C96-AF4B-A66FA3C1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3895" y="1945404"/>
            <a:ext cx="5717009" cy="36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50D297-2436-48E4-A49D-E213B4CD4BD9}"/>
              </a:ext>
            </a:extLst>
          </p:cNvPr>
          <p:cNvSpPr txBox="1"/>
          <p:nvPr/>
        </p:nvSpPr>
        <p:spPr>
          <a:xfrm>
            <a:off x="0" y="5719169"/>
            <a:ext cx="13004799" cy="2185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3,5%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+  </a:t>
            </a:r>
            <a:r>
              <a:rPr lang="hu-HU" sz="4800" b="1" dirty="0" err="1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Clubcard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kártyakedvezmények.</a:t>
            </a:r>
            <a:r>
              <a:rPr lang="en-US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.</a:t>
            </a:r>
            <a:r>
              <a:rPr lang="hu-HU" sz="4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.</a:t>
            </a:r>
          </a:p>
        </p:txBody>
      </p:sp>
      <p:pic>
        <p:nvPicPr>
          <p:cNvPr id="129027" name="Picture 2" descr="Image result for tesco">
            <a:extLst>
              <a:ext uri="{FF2B5EF4-FFF2-40B4-BE49-F238E27FC236}">
                <a16:creationId xmlns:a16="http://schemas.microsoft.com/office/drawing/2014/main" id="{2B788883-0DCE-4A97-A570-606B66A1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355850"/>
            <a:ext cx="9518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18247A4F-B301-4DE2-9511-57F80E79CCA3}"/>
              </a:ext>
            </a:extLst>
          </p:cNvPr>
          <p:cNvSpPr txBox="1"/>
          <p:nvPr/>
        </p:nvSpPr>
        <p:spPr>
          <a:xfrm>
            <a:off x="1458686" y="522954"/>
            <a:ext cx="10232572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 err="1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Blee</a:t>
            </a: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 MOBIL FLOTTA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4D24377-394D-44EC-8AE5-E43A161F5335}"/>
              </a:ext>
            </a:extLst>
          </p:cNvPr>
          <p:cNvSpPr txBox="1"/>
          <p:nvPr/>
        </p:nvSpPr>
        <p:spPr>
          <a:xfrm>
            <a:off x="7570576" y="6539416"/>
            <a:ext cx="3583651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5%..</a:t>
            </a:r>
            <a:r>
              <a:rPr lang="en-US" sz="88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.</a:t>
            </a:r>
            <a:r>
              <a:rPr lang="hu-HU" sz="72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131076" name="Picture 2" descr="Image result for telenor">
            <a:extLst>
              <a:ext uri="{FF2B5EF4-FFF2-40B4-BE49-F238E27FC236}">
                <a16:creationId xmlns:a16="http://schemas.microsoft.com/office/drawing/2014/main" id="{43B7EBF4-8281-4880-937C-A984C811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60625"/>
            <a:ext cx="9858375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92854829-01C4-4937-9DCF-BA70B5B1B894}"/>
              </a:ext>
            </a:extLst>
          </p:cNvPr>
          <p:cNvSpPr txBox="1"/>
          <p:nvPr/>
        </p:nvSpPr>
        <p:spPr>
          <a:xfrm>
            <a:off x="3085319" y="54866"/>
            <a:ext cx="7315200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551" b="1" dirty="0">
                <a:solidFill>
                  <a:srgbClr val="DE006E"/>
                </a:solidFill>
                <a:latin typeface="MetaPro-Black" panose="02000503050000020004" pitchFamily="50" charset="0"/>
                <a:ea typeface="Times New Roman" charset="0"/>
                <a:cs typeface="Times New Roman" charset="0"/>
                <a:sym typeface="Arial"/>
              </a:rPr>
              <a:t>További Partnerek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91A58C1-F5BC-4A88-B90A-76D8E3F9630F}"/>
              </a:ext>
            </a:extLst>
          </p:cNvPr>
          <p:cNvSpPr txBox="1"/>
          <p:nvPr/>
        </p:nvSpPr>
        <p:spPr>
          <a:xfrm>
            <a:off x="243114" y="1180851"/>
            <a:ext cx="1251857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Saját bankkártyáddal közel 1000 Termékpartnernél </a:t>
            </a:r>
            <a:br>
              <a:rPr lang="hu-HU" sz="3600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</a:br>
            <a:r>
              <a:rPr lang="hu-HU" sz="36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1-40%..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6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1</a:t>
            </a:r>
            <a:r>
              <a:rPr lang="hu-HU" sz="3600" b="1" dirty="0">
                <a:solidFill>
                  <a:srgbClr val="E10E79"/>
                </a:solidFill>
                <a:latin typeface="MetaPro-Black" panose="02000503050000020004" pitchFamily="50" charset="0"/>
                <a:ea typeface="+mj-ea"/>
                <a:cs typeface="+mj-cs"/>
                <a:sym typeface="Arial"/>
              </a:rPr>
              <a:t> 	                     2                       3                       4</a:t>
            </a:r>
          </a:p>
        </p:txBody>
      </p:sp>
      <p:pic>
        <p:nvPicPr>
          <p:cNvPr id="8" name="Kép 7" descr="A képen képernyőkép, monitor látható&#10;&#10;Automatikusan generált leírás">
            <a:extLst>
              <a:ext uri="{FF2B5EF4-FFF2-40B4-BE49-F238E27FC236}">
                <a16:creationId xmlns:a16="http://schemas.microsoft.com/office/drawing/2014/main" id="{3CDAF366-CC54-4296-8B89-2B3CF7F5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5" y="2935175"/>
            <a:ext cx="12587669" cy="51385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49236</TotalTime>
  <Words>2194</Words>
  <Application>Microsoft Office PowerPoint</Application>
  <PresentationFormat>Egyéni</PresentationFormat>
  <Paragraphs>535</Paragraphs>
  <Slides>34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34</vt:i4>
      </vt:variant>
    </vt:vector>
  </HeadingPairs>
  <TitlesOfParts>
    <vt:vector size="46" baseType="lpstr">
      <vt:lpstr>Arial</vt:lpstr>
      <vt:lpstr>Calibri Light</vt:lpstr>
      <vt:lpstr>MetaPro-Black</vt:lpstr>
      <vt:lpstr>Times New Roman</vt:lpstr>
      <vt:lpstr>Wingdings</vt:lpstr>
      <vt:lpstr>Office Theme</vt:lpstr>
      <vt:lpstr>11_Office Theme</vt:lpstr>
      <vt:lpstr>2_Office Theme</vt:lpstr>
      <vt:lpstr>3_Office Theme</vt:lpstr>
      <vt:lpstr>4_Office Theme</vt:lpstr>
      <vt:lpstr>6_Office Theme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World Fact - Ország bónusz 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Vladár Péter</dc:creator>
  <cp:lastModifiedBy>Péter Vladár</cp:lastModifiedBy>
  <cp:revision>778</cp:revision>
  <dcterms:modified xsi:type="dcterms:W3CDTF">2020-04-06T08:48:51Z</dcterms:modified>
</cp:coreProperties>
</file>